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2" r:id="rId4"/>
    <p:sldId id="263" r:id="rId5"/>
    <p:sldId id="260" r:id="rId6"/>
    <p:sldId id="259" r:id="rId7"/>
    <p:sldId id="264" r:id="rId8"/>
    <p:sldId id="258" r:id="rId9"/>
    <p:sldId id="261" r:id="rId10"/>
    <p:sldId id="257" r:id="rId11"/>
    <p:sldId id="267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0066"/>
    <a:srgbClr val="0000CC"/>
    <a:srgbClr val="031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9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3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6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03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7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49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2376-23BB-4A0B-90AB-1898F52FD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3896E-E653-4A21-99D5-E63B01617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013584">
            <a:off x="649953" y="1188897"/>
            <a:ext cx="5877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ОБЗОР РОССИЙСКОЙ СПОРТИВНОЙ НАУКИ</a:t>
            </a:r>
            <a:b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СКАЛОЛАЗАНИИ</a:t>
            </a:r>
          </a:p>
          <a:p>
            <a:pPr algn="r"/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Ваваев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А.В.</a:t>
            </a:r>
          </a:p>
          <a:p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1347614"/>
            <a:ext cx="4481990" cy="25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53205" y="1635646"/>
            <a:ext cx="607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Заполните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пожалуйста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анкету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5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013584">
            <a:off x="842090" y="2201871"/>
            <a:ext cx="58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998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4.userapi.com/c841531/v841531447/1b8e/lYtuRpLZl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7494"/>
            <a:ext cx="2787328" cy="41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59.userapi.com/c857216/v857216738/33f05/qwHlzKvOh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31" y="267495"/>
            <a:ext cx="2988773" cy="41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2823" y="1707654"/>
            <a:ext cx="3296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скалолазании</a:t>
            </a:r>
          </a:p>
        </p:txBody>
      </p:sp>
    </p:spTree>
    <p:extLst>
      <p:ext uri="{BB962C8B-B14F-4D97-AF65-F5344CB8AC3E}">
        <p14:creationId xmlns:p14="http://schemas.microsoft.com/office/powerpoint/2010/main" val="22388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8" y="411510"/>
            <a:ext cx="5663046" cy="393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479" y="1763975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21 июня 2017 г.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648732"/>
            <a:ext cx="2592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Письмо отправлено</a:t>
            </a:r>
            <a:br>
              <a:rPr lang="ru-RU" b="1" dirty="0" smtClean="0"/>
            </a:br>
            <a:r>
              <a:rPr lang="ru-RU" b="1" dirty="0" smtClean="0"/>
              <a:t>в учреждения </a:t>
            </a:r>
            <a:r>
              <a:rPr lang="ru-RU" b="1" dirty="0" err="1" smtClean="0"/>
              <a:t>ФКиС</a:t>
            </a:r>
            <a:r>
              <a:rPr lang="ru-RU" b="1" dirty="0" smtClean="0"/>
              <a:t> РФ:</a:t>
            </a:r>
          </a:p>
          <a:p>
            <a:r>
              <a:rPr lang="ru-RU" dirty="0"/>
              <a:t>2 НИИ</a:t>
            </a:r>
            <a:endParaRPr lang="ru-RU" dirty="0" smtClean="0"/>
          </a:p>
          <a:p>
            <a:r>
              <a:rPr lang="ru-RU" dirty="0" smtClean="0"/>
              <a:t>5 университетов</a:t>
            </a:r>
          </a:p>
          <a:p>
            <a:r>
              <a:rPr lang="ru-RU" dirty="0" smtClean="0"/>
              <a:t>3 института</a:t>
            </a:r>
            <a:endParaRPr lang="ru-RU" dirty="0"/>
          </a:p>
          <a:p>
            <a:r>
              <a:rPr lang="ru-RU" dirty="0"/>
              <a:t>6 академий</a:t>
            </a:r>
          </a:p>
          <a:p>
            <a:r>
              <a:rPr lang="ru-RU" dirty="0" smtClean="0"/>
              <a:t>10 </a:t>
            </a:r>
            <a:r>
              <a:rPr lang="ru-RU" dirty="0"/>
              <a:t>училищ (</a:t>
            </a:r>
            <a:r>
              <a:rPr lang="ru-RU" dirty="0" smtClean="0"/>
              <a:t>колледжей)</a:t>
            </a:r>
          </a:p>
          <a:p>
            <a:endParaRPr lang="ru-RU" dirty="0"/>
          </a:p>
          <a:p>
            <a:r>
              <a:rPr lang="ru-RU" b="1" dirty="0" smtClean="0"/>
              <a:t>Ответили:</a:t>
            </a:r>
          </a:p>
          <a:p>
            <a:r>
              <a:rPr lang="ru-RU" dirty="0" err="1" smtClean="0"/>
              <a:t>РГУФКСМиТ</a:t>
            </a:r>
            <a:endParaRPr lang="ru-RU" dirty="0" smtClean="0"/>
          </a:p>
          <a:p>
            <a:r>
              <a:rPr lang="ru-RU" dirty="0" err="1" smtClean="0"/>
              <a:t>СибГУФК</a:t>
            </a:r>
            <a:endParaRPr lang="ru-RU" dirty="0" smtClean="0"/>
          </a:p>
          <a:p>
            <a:r>
              <a:rPr lang="ru-RU" dirty="0"/>
              <a:t>ДВГАФК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8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7.userapi.com/c850432/v850432199/6024e/VAeKTziGR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2308" r="2391" b="2642"/>
          <a:stretch/>
        </p:blipFill>
        <p:spPr bwMode="auto">
          <a:xfrm>
            <a:off x="5952103" y="123478"/>
            <a:ext cx="3012385" cy="43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байковский юрий виктор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3" y="210294"/>
            <a:ext cx="1389394" cy="18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33950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Байковский</a:t>
            </a:r>
            <a:r>
              <a:rPr lang="ru-RU" b="1" dirty="0" smtClean="0"/>
              <a:t> Юрий Викторович</a:t>
            </a:r>
            <a:endParaRPr lang="ru-RU" b="1" dirty="0"/>
          </a:p>
          <a:p>
            <a:r>
              <a:rPr lang="ru-RU" dirty="0" smtClean="0"/>
              <a:t>Профессор</a:t>
            </a:r>
            <a:r>
              <a:rPr lang="ru-RU" dirty="0"/>
              <a:t>, </a:t>
            </a:r>
            <a:r>
              <a:rPr lang="ru-RU" dirty="0" smtClean="0"/>
              <a:t>доктор </a:t>
            </a:r>
            <a:r>
              <a:rPr lang="ru-RU" dirty="0"/>
              <a:t>педагогических </a:t>
            </a:r>
            <a:r>
              <a:rPr lang="ru-RU" dirty="0" smtClean="0"/>
              <a:t>наук</a:t>
            </a:r>
            <a:br>
              <a:rPr lang="ru-RU" dirty="0" smtClean="0"/>
            </a:br>
            <a:r>
              <a:rPr lang="ru-RU" dirty="0" smtClean="0"/>
              <a:t>зав. кафедрой </a:t>
            </a:r>
            <a:r>
              <a:rPr lang="ru-RU" dirty="0"/>
              <a:t>психологии</a:t>
            </a:r>
            <a:br>
              <a:rPr lang="ru-RU" dirty="0"/>
            </a:br>
            <a:r>
              <a:rPr lang="ru-RU" dirty="0" err="1" smtClean="0"/>
              <a:t>РГУФКСМиТ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067694"/>
            <a:ext cx="56166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100" b="1" dirty="0"/>
              <a:t>Кудряшова </a:t>
            </a:r>
            <a:r>
              <a:rPr lang="ru-RU" sz="1100" b="1" dirty="0" smtClean="0"/>
              <a:t>И.О. </a:t>
            </a:r>
            <a:r>
              <a:rPr lang="ru-RU" sz="1100" dirty="0" smtClean="0"/>
              <a:t>  Развитие </a:t>
            </a:r>
            <a:r>
              <a:rPr lang="ru-RU" sz="1100" dirty="0"/>
              <a:t>максимальной силы и выносливости у скалолазов методом </a:t>
            </a:r>
            <a:r>
              <a:rPr lang="ru-RU" sz="1100" dirty="0" smtClean="0"/>
              <a:t>строго регламентированного </a:t>
            </a:r>
            <a:r>
              <a:rPr lang="ru-RU" sz="1100" dirty="0"/>
              <a:t>упражнения с использованием специальных тренажеров в </a:t>
            </a:r>
            <a:r>
              <a:rPr lang="ru-RU" sz="1100" dirty="0" err="1"/>
              <a:t>боулдеринге</a:t>
            </a:r>
            <a:r>
              <a:rPr lang="ru-RU" sz="1100" dirty="0"/>
              <a:t>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b="1" dirty="0"/>
              <a:t>Минина Д.О</a:t>
            </a:r>
            <a:r>
              <a:rPr lang="ru-RU" sz="1100" b="1" dirty="0" smtClean="0"/>
              <a:t>.</a:t>
            </a:r>
            <a:r>
              <a:rPr lang="ru-RU" sz="1100" dirty="0" smtClean="0"/>
              <a:t>   Влияние </a:t>
            </a:r>
            <a:r>
              <a:rPr lang="ru-RU" sz="1100" dirty="0"/>
              <a:t>свойств внимания на успешность соревновательной деятельности </a:t>
            </a:r>
            <a:r>
              <a:rPr lang="ru-RU" sz="1100" dirty="0" err="1"/>
              <a:t>ледолазов</a:t>
            </a:r>
            <a:r>
              <a:rPr lang="ru-RU" sz="1100" dirty="0"/>
              <a:t> высокой квалификации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b="1" dirty="0"/>
              <a:t>Кожевников А.В</a:t>
            </a:r>
            <a:r>
              <a:rPr lang="ru-RU" sz="1100" b="1" dirty="0" smtClean="0"/>
              <a:t>.</a:t>
            </a:r>
            <a:r>
              <a:rPr lang="ru-RU" sz="1100" dirty="0" smtClean="0"/>
              <a:t>   Использование </a:t>
            </a:r>
            <a:r>
              <a:rPr lang="ru-RU" sz="1100" dirty="0"/>
              <a:t>электростимуляции для повышения результативности скалолазов высокой квалификации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b="1" dirty="0" err="1"/>
              <a:t>Дубинец</a:t>
            </a:r>
            <a:r>
              <a:rPr lang="ru-RU" sz="1100" b="1" dirty="0"/>
              <a:t> О.Б</a:t>
            </a:r>
            <a:r>
              <a:rPr lang="ru-RU" sz="1100" b="1" dirty="0" smtClean="0"/>
              <a:t>.   </a:t>
            </a:r>
            <a:r>
              <a:rPr lang="ru-RU" sz="1100" dirty="0" smtClean="0"/>
              <a:t>Особенности </a:t>
            </a:r>
            <a:r>
              <a:rPr lang="ru-RU" sz="1100" dirty="0"/>
              <a:t>методики подготовки спортсменов-скалолазов старшей возрастной категории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b="1" dirty="0"/>
              <a:t>Степанова Д.Ю</a:t>
            </a:r>
            <a:r>
              <a:rPr lang="ru-RU" sz="1100" b="1" dirty="0" smtClean="0"/>
              <a:t>.   </a:t>
            </a:r>
            <a:r>
              <a:rPr lang="ru-RU" sz="1100" dirty="0" smtClean="0"/>
              <a:t>Особенности </a:t>
            </a:r>
            <a:r>
              <a:rPr lang="ru-RU" sz="1100" dirty="0"/>
              <a:t>методики подготовки скалолазов-многоборцев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b="1" dirty="0"/>
              <a:t>Власенко П.С</a:t>
            </a:r>
            <a:r>
              <a:rPr lang="ru-RU" sz="1100" b="1" dirty="0" smtClean="0"/>
              <a:t>.   </a:t>
            </a:r>
            <a:r>
              <a:rPr lang="ru-RU" sz="1100" dirty="0" smtClean="0"/>
              <a:t>Развитие </a:t>
            </a:r>
            <a:r>
              <a:rPr lang="ru-RU" sz="1100" dirty="0"/>
              <a:t>локальной силы и выносливости мышц верхних конечностей у альпинистов высшей квалификации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b="1" dirty="0" err="1"/>
              <a:t>Сыроежина</a:t>
            </a:r>
            <a:r>
              <a:rPr lang="ru-RU" sz="1100" b="1" dirty="0"/>
              <a:t> Е.В</a:t>
            </a:r>
            <a:r>
              <a:rPr lang="ru-RU" sz="1100" b="1" dirty="0" smtClean="0"/>
              <a:t>.   </a:t>
            </a:r>
            <a:r>
              <a:rPr lang="ru-RU" sz="1100" dirty="0" smtClean="0"/>
              <a:t>Психофизиологические </a:t>
            </a:r>
            <a:r>
              <a:rPr lang="ru-RU" sz="1100" dirty="0"/>
              <a:t>основы и педагогический механизм повышения стрессоустойчивости у спортсменов скалолазов</a:t>
            </a:r>
          </a:p>
        </p:txBody>
      </p:sp>
      <p:pic>
        <p:nvPicPr>
          <p:cNvPr id="2050" name="Picture 2" descr="Картинки по запросу ргуфксмит (гцолифк)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19482"/>
            <a:ext cx="1512168" cy="8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6521"/>
            <a:ext cx="3108367" cy="45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5791" y="411510"/>
            <a:ext cx="3372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Научной работой в области скалолазания </a:t>
            </a:r>
            <a:r>
              <a:rPr lang="ru-RU" b="1" dirty="0" smtClean="0"/>
              <a:t>занимаются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к.п.н</a:t>
            </a:r>
            <a:r>
              <a:rPr lang="ru-RU" dirty="0"/>
              <a:t>., профессор Кравчук Т.А</a:t>
            </a:r>
            <a:r>
              <a:rPr lang="ru-RU" dirty="0" smtClean="0"/>
              <a:t>. </a:t>
            </a:r>
            <a:r>
              <a:rPr lang="ru-RU" dirty="0" err="1"/>
              <a:t>д.п.н</a:t>
            </a:r>
            <a:r>
              <a:rPr lang="ru-RU" dirty="0"/>
              <a:t>., профессор Кравчук А.И</a:t>
            </a:r>
            <a:r>
              <a:rPr lang="ru-RU" dirty="0" smtClean="0"/>
              <a:t>. </a:t>
            </a:r>
            <a:r>
              <a:rPr lang="ru-RU" dirty="0" err="1"/>
              <a:t>к.п.н</a:t>
            </a:r>
            <a:r>
              <a:rPr lang="ru-RU" dirty="0"/>
              <a:t>. доцент </a:t>
            </a:r>
            <a:r>
              <a:rPr lang="ru-RU" dirty="0" err="1"/>
              <a:t>Зданович</a:t>
            </a:r>
            <a:r>
              <a:rPr lang="ru-RU" dirty="0"/>
              <a:t> И.А</a:t>
            </a:r>
            <a:r>
              <a:rPr lang="ru-RU" dirty="0" smtClean="0"/>
              <a:t>.</a:t>
            </a:r>
          </a:p>
        </p:txBody>
      </p:sp>
      <p:pic>
        <p:nvPicPr>
          <p:cNvPr id="3076" name="Picture 4" descr="Картинки по запросу СибГУФК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r="22698" b="8737"/>
          <a:stretch/>
        </p:blipFill>
        <p:spPr bwMode="auto">
          <a:xfrm>
            <a:off x="323528" y="145999"/>
            <a:ext cx="1708186" cy="19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2401600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 кандидатская диссертация</a:t>
            </a:r>
          </a:p>
          <a:p>
            <a:r>
              <a:rPr lang="ru-RU" dirty="0" smtClean="0"/>
              <a:t>3 соискателя кандидатской степени</a:t>
            </a:r>
            <a:endParaRPr lang="ru-RU" dirty="0"/>
          </a:p>
          <a:p>
            <a:r>
              <a:rPr lang="ru-RU" dirty="0"/>
              <a:t>6 магистерских диссертации</a:t>
            </a:r>
          </a:p>
          <a:p>
            <a:r>
              <a:rPr lang="ru-RU" dirty="0"/>
              <a:t>11 дипломных </a:t>
            </a:r>
            <a:r>
              <a:rPr lang="ru-RU" dirty="0" smtClean="0"/>
              <a:t>работ</a:t>
            </a:r>
          </a:p>
          <a:p>
            <a:r>
              <a:rPr lang="ru-RU" dirty="0" smtClean="0"/>
              <a:t>Грант Президента РФ «Скалолазание для всех» (2018/19)</a:t>
            </a:r>
          </a:p>
          <a:p>
            <a:r>
              <a:rPr lang="ru-RU" dirty="0" smtClean="0"/>
              <a:t>2 гранта Администрации г. Омска  (2017, 2019)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Дальневосточная государственная академия физической культу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470"/>
            <a:ext cx="2304256" cy="16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7111" y="1020673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Михайленко </a:t>
            </a:r>
            <a:r>
              <a:rPr lang="ru-RU" sz="1600" dirty="0"/>
              <a:t>А.А. </a:t>
            </a:r>
            <a:r>
              <a:rPr lang="ru-RU" sz="1600" dirty="0" smtClean="0"/>
              <a:t> - Совершенствование </a:t>
            </a:r>
            <a:r>
              <a:rPr lang="ru-RU" sz="1600" dirty="0"/>
              <a:t>физической подготовки спортсменов - скалолазов 14 -16 лет средствами физической </a:t>
            </a:r>
            <a:r>
              <a:rPr lang="ru-RU" sz="1600" dirty="0" smtClean="0"/>
              <a:t>культуры – ВКР, </a:t>
            </a:r>
            <a:r>
              <a:rPr lang="ru-RU" sz="1600" dirty="0"/>
              <a:t>научный руководитель: доцент </a:t>
            </a:r>
            <a:r>
              <a:rPr lang="ru-RU" sz="1600" dirty="0" err="1"/>
              <a:t>Эпов</a:t>
            </a:r>
            <a:r>
              <a:rPr lang="ru-RU" sz="1600" dirty="0"/>
              <a:t> Е.К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99568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2. Курилкина А.А. - Повышение физической подготовленности детей среднего школьного возраста средствами скалолазания – </a:t>
            </a:r>
            <a:r>
              <a:rPr lang="ru-RU" sz="1600" dirty="0" smtClean="0"/>
              <a:t>ВКР, научный </a:t>
            </a:r>
            <a:r>
              <a:rPr lang="ru-RU" sz="1600" dirty="0"/>
              <a:t>руководитель: доцент </a:t>
            </a:r>
            <a:r>
              <a:rPr lang="ru-RU" sz="1600" dirty="0" err="1"/>
              <a:t>Эпов</a:t>
            </a:r>
            <a:r>
              <a:rPr lang="ru-RU" sz="1600" dirty="0"/>
              <a:t> Е.К., Екимова М.И.</a:t>
            </a:r>
          </a:p>
          <a:p>
            <a:endParaRPr lang="ru-RU" sz="1600" dirty="0"/>
          </a:p>
          <a:p>
            <a:r>
              <a:rPr lang="ru-RU" sz="1600" dirty="0"/>
              <a:t>3. </a:t>
            </a:r>
            <a:r>
              <a:rPr lang="ru-RU" sz="1600" dirty="0" err="1"/>
              <a:t>Фудашкин</a:t>
            </a:r>
            <a:r>
              <a:rPr lang="ru-RU" sz="1600" dirty="0"/>
              <a:t> А.И.  - Методические особенности развития специальной выносливости подростков занимающихся скалолазанием – ВКР, научный руководитель: профессор </a:t>
            </a:r>
            <a:r>
              <a:rPr lang="ru-RU" sz="1600" dirty="0" err="1"/>
              <a:t>Бакшина</a:t>
            </a:r>
            <a:r>
              <a:rPr lang="ru-RU" sz="1600" dirty="0"/>
              <a:t> А.И.</a:t>
            </a:r>
          </a:p>
          <a:p>
            <a:endParaRPr lang="ru-RU" sz="1600" dirty="0"/>
          </a:p>
          <a:p>
            <a:r>
              <a:rPr lang="ru-RU" sz="1600" dirty="0"/>
              <a:t>4. Еркин А.В. - Технология совершенствования физической и технико-тактической подготовленности скалолазов специализирующихся в лазании на естественном рельефе и альпинистов технического класса с использованием тренажерных устройств - </a:t>
            </a:r>
            <a:r>
              <a:rPr lang="ru-RU" sz="1600" b="1" dirty="0"/>
              <a:t>Кандидатская диссертация</a:t>
            </a:r>
            <a:r>
              <a:rPr lang="ru-RU" sz="1600" dirty="0" smtClean="0"/>
              <a:t>, научный </a:t>
            </a:r>
            <a:r>
              <a:rPr lang="ru-RU" sz="1600" dirty="0"/>
              <a:t>руководитель: Добровольский С.С.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23478"/>
            <a:ext cx="6077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Дальневосточная Государственная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Академия Физической Культуры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58" y="123478"/>
            <a:ext cx="3087938" cy="44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23478"/>
            <a:ext cx="41840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Котченко</a:t>
            </a:r>
            <a:r>
              <a:rPr lang="ru-RU" sz="2000" b="1" dirty="0" smtClean="0"/>
              <a:t> Юрий Васильевич</a:t>
            </a:r>
          </a:p>
          <a:p>
            <a:r>
              <a:rPr lang="ru-RU" sz="2000" dirty="0" smtClean="0"/>
              <a:t>канд</a:t>
            </a:r>
            <a:r>
              <a:rPr lang="ru-RU" sz="2000" dirty="0"/>
              <a:t>. технических наук, </a:t>
            </a:r>
            <a:r>
              <a:rPr lang="ru-RU" sz="2000" dirty="0" smtClean="0"/>
              <a:t>доцент</a:t>
            </a:r>
          </a:p>
          <a:p>
            <a:r>
              <a:rPr lang="ru-RU" sz="2000" i="1" dirty="0"/>
              <a:t>Севастопольский </a:t>
            </a:r>
            <a:r>
              <a:rPr lang="ru-RU" sz="2000" i="1" dirty="0" smtClean="0"/>
              <a:t>государственный</a:t>
            </a:r>
          </a:p>
          <a:p>
            <a:r>
              <a:rPr lang="ru-RU" sz="2000" i="1" dirty="0" smtClean="0"/>
              <a:t> университет</a:t>
            </a:r>
          </a:p>
          <a:p>
            <a:r>
              <a:rPr lang="ru-RU" sz="2000" dirty="0" smtClean="0"/>
              <a:t>Автор более 70 публикации</a:t>
            </a:r>
            <a:br>
              <a:rPr lang="ru-RU" sz="2000" dirty="0" smtClean="0"/>
            </a:br>
            <a:r>
              <a:rPr lang="ru-RU" sz="2000" dirty="0" smtClean="0"/>
              <a:t>в области скалолазания,</a:t>
            </a:r>
            <a:br>
              <a:rPr lang="ru-RU" sz="2000" dirty="0" smtClean="0"/>
            </a:br>
            <a:r>
              <a:rPr lang="ru-RU" sz="2000" dirty="0" smtClean="0"/>
              <a:t>3 монографии.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8" y="267494"/>
            <a:ext cx="170491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64375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Разработал, научно обосновал и опубликовал, на данный момент, </a:t>
            </a:r>
            <a:r>
              <a:rPr lang="ru-RU" sz="2000" b="1" dirty="0" smtClean="0"/>
              <a:t>единственную в мире</a:t>
            </a:r>
            <a:r>
              <a:rPr lang="ru-RU" sz="2000" dirty="0" smtClean="0"/>
              <a:t> систему оценки соревновательной деятельности (ОСД) в скалолазании для дисциплины трудность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8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епко спортивном скалолаз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5526"/>
            <a:ext cx="2563813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555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Репко</a:t>
            </a:r>
            <a:r>
              <a:rPr lang="ru-RU" b="1" dirty="0" smtClean="0"/>
              <a:t> Елена Александровна</a:t>
            </a:r>
            <a:endParaRPr lang="en-US" b="1" dirty="0" smtClean="0"/>
          </a:p>
          <a:p>
            <a:r>
              <a:rPr lang="ru-RU" dirty="0" smtClean="0"/>
              <a:t>Кандидат </a:t>
            </a:r>
            <a:r>
              <a:rPr lang="ru-RU" dirty="0"/>
              <a:t>педагогических наук, диссертация на тему: «Развитие скоростно-силовых качеств студентов университетов в процессе занятий скалолазанием</a:t>
            </a:r>
            <a:r>
              <a:rPr lang="ru-RU" dirty="0" smtClean="0"/>
              <a:t>.»</a:t>
            </a:r>
          </a:p>
          <a:p>
            <a:r>
              <a:rPr lang="ru-RU" dirty="0" smtClean="0"/>
              <a:t>10 </a:t>
            </a:r>
            <a:r>
              <a:rPr lang="ru-RU" dirty="0"/>
              <a:t>научных публикаций.</a:t>
            </a:r>
          </a:p>
          <a:p>
            <a:r>
              <a:rPr lang="ru-RU" dirty="0"/>
              <a:t>Тренер по скалолазанию.</a:t>
            </a:r>
          </a:p>
        </p:txBody>
      </p:sp>
      <p:pic>
        <p:nvPicPr>
          <p:cNvPr id="1026" name="Picture 2" descr="Картинки по запросу Харківський національний університет імені В. Н. Каразіна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4" b="93056" l="6875" r="93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7010" r="30594" b="6500"/>
          <a:stretch/>
        </p:blipFill>
        <p:spPr bwMode="auto">
          <a:xfrm>
            <a:off x="507210" y="3147814"/>
            <a:ext cx="1290536" cy="12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0200" y="37352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/>
              <a:t>Харківський</a:t>
            </a:r>
            <a:r>
              <a:rPr lang="ru-RU" i="1" dirty="0"/>
              <a:t> </a:t>
            </a:r>
            <a:r>
              <a:rPr lang="ru-RU" i="1" dirty="0" err="1"/>
              <a:t>національний</a:t>
            </a:r>
            <a:r>
              <a:rPr lang="ru-RU" i="1" dirty="0"/>
              <a:t> </a:t>
            </a:r>
            <a:r>
              <a:rPr lang="ru-RU" i="1" dirty="0" err="1" smtClean="0"/>
              <a:t>університет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імені</a:t>
            </a:r>
            <a:r>
              <a:rPr lang="ru-RU" i="1" dirty="0" smtClean="0"/>
              <a:t> </a:t>
            </a:r>
            <a:r>
              <a:rPr lang="ru-RU" i="1" dirty="0"/>
              <a:t>В. Н. </a:t>
            </a:r>
            <a:r>
              <a:rPr lang="ru-RU" i="1" dirty="0" err="1"/>
              <a:t>Каразіна</a:t>
            </a:r>
            <a:r>
              <a:rPr lang="ru-RU" i="1" dirty="0"/>
              <a:t> </a:t>
            </a:r>
            <a:r>
              <a:rPr lang="ru-RU" i="1" dirty="0" err="1"/>
              <a:t>logo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519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2019-11 Scientific Conference Anons 700x500px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7" b="4002"/>
          <a:stretch/>
        </p:blipFill>
        <p:spPr bwMode="auto">
          <a:xfrm>
            <a:off x="0" y="4621597"/>
            <a:ext cx="9144000" cy="5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ircra climbing 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9542"/>
            <a:ext cx="4627683" cy="31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95590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Конгрессы </a:t>
            </a:r>
            <a:r>
              <a:rPr lang="en-US" sz="2400" b="1" dirty="0" smtClean="0"/>
              <a:t>IRCRA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dirty="0" smtClean="0"/>
              <a:t>Новая Зеландия	2011</a:t>
            </a:r>
            <a:endParaRPr lang="ru-RU" sz="2400" dirty="0"/>
          </a:p>
          <a:p>
            <a:r>
              <a:rPr lang="ru-RU" sz="2400" dirty="0" smtClean="0"/>
              <a:t>Швейцария		2014</a:t>
            </a:r>
            <a:endParaRPr lang="ru-RU" sz="2400" dirty="0"/>
          </a:p>
          <a:p>
            <a:r>
              <a:rPr lang="ru-RU" sz="2400" dirty="0" smtClean="0"/>
              <a:t>США			2016</a:t>
            </a:r>
            <a:endParaRPr lang="ru-RU" sz="2400" dirty="0"/>
          </a:p>
          <a:p>
            <a:r>
              <a:rPr lang="ru-RU" sz="2400" dirty="0" smtClean="0"/>
              <a:t>Франция		2018</a:t>
            </a:r>
            <a:endParaRPr lang="ru-RU" sz="2400" dirty="0"/>
          </a:p>
          <a:p>
            <a:r>
              <a:rPr lang="ru-RU" sz="2400" dirty="0" smtClean="0"/>
              <a:t>Япония		2020</a:t>
            </a:r>
            <a:endParaRPr lang="ru-RU" sz="2400" dirty="0"/>
          </a:p>
          <a:p>
            <a:r>
              <a:rPr lang="ru-RU" sz="2400" dirty="0" smtClean="0"/>
              <a:t>Испания		2022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???</a:t>
            </a:r>
            <a:r>
              <a:rPr lang="ru-RU" sz="2400" b="1" dirty="0" smtClean="0">
                <a:solidFill>
                  <a:srgbClr val="FF0000"/>
                </a:solidFill>
              </a:rPr>
              <a:t>Россия???		2024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360</Words>
  <Application>Microsoft Office PowerPoint</Application>
  <PresentationFormat>Экран (16:9)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25</cp:revision>
  <dcterms:created xsi:type="dcterms:W3CDTF">2019-11-18T10:01:27Z</dcterms:created>
  <dcterms:modified xsi:type="dcterms:W3CDTF">2019-11-25T15:44:09Z</dcterms:modified>
</cp:coreProperties>
</file>