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414" r:id="rId4"/>
    <p:sldId id="306" r:id="rId5"/>
    <p:sldId id="412" r:id="rId6"/>
    <p:sldId id="415" r:id="rId7"/>
    <p:sldId id="409" r:id="rId8"/>
    <p:sldId id="396" r:id="rId9"/>
    <p:sldId id="397" r:id="rId10"/>
    <p:sldId id="399" r:id="rId11"/>
    <p:sldId id="416" r:id="rId12"/>
    <p:sldId id="273" r:id="rId13"/>
    <p:sldId id="413" r:id="rId14"/>
    <p:sldId id="417" r:id="rId15"/>
    <p:sldId id="418" r:id="rId16"/>
    <p:sldId id="395" r:id="rId17"/>
  </p:sldIdLst>
  <p:sldSz cx="12192000" cy="6858000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F27A"/>
    <a:srgbClr val="8EE91F"/>
    <a:srgbClr val="FF7C8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6625" autoAdjust="0"/>
    <p:restoredTop sz="91637" autoAdjust="0"/>
  </p:normalViewPr>
  <p:slideViewPr>
    <p:cSldViewPr snapToGrid="0">
      <p:cViewPr>
        <p:scale>
          <a:sx n="70" d="100"/>
          <a:sy n="70" d="100"/>
        </p:scale>
        <p:origin x="-754" y="-3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B195C-366D-437D-A85B-E7F53CD1AB1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268AC839-335F-4B2E-A9C3-D164BB786615}">
      <dgm:prSet phldrT="[Text]"/>
      <dgm:spPr/>
      <dgm:t>
        <a:bodyPr/>
        <a:lstStyle/>
        <a:p>
          <a:r>
            <a:rPr lang="ru-RU" noProof="0" dirty="0" smtClean="0">
              <a:solidFill>
                <a:schemeClr val="tx1"/>
              </a:solidFill>
            </a:rPr>
            <a:t>ЭЛАСТИЧНОСТЬ</a:t>
          </a:r>
          <a:r>
            <a:rPr lang="ru-RU" baseline="0" noProof="0" dirty="0" smtClean="0">
              <a:solidFill>
                <a:schemeClr val="tx1"/>
              </a:solidFill>
            </a:rPr>
            <a:t> МЫШЦ И СВЯЗОК</a:t>
          </a:r>
          <a:endParaRPr lang="en-GB" noProof="0" dirty="0">
            <a:solidFill>
              <a:schemeClr val="tx1"/>
            </a:solidFill>
          </a:endParaRPr>
        </a:p>
      </dgm:t>
    </dgm:pt>
    <dgm:pt modelId="{09949BB9-C714-43A2-AD7D-9F5A19D27816}" type="parTrans" cxnId="{826D24FF-C444-464D-B162-248E46052F58}">
      <dgm:prSet/>
      <dgm:spPr/>
      <dgm:t>
        <a:bodyPr/>
        <a:lstStyle/>
        <a:p>
          <a:endParaRPr lang="cs-CZ"/>
        </a:p>
      </dgm:t>
    </dgm:pt>
    <dgm:pt modelId="{6070275A-3F68-4D29-91E5-462724E51DE4}" type="sibTrans" cxnId="{826D24FF-C444-464D-B162-248E46052F58}">
      <dgm:prSet/>
      <dgm:spPr/>
      <dgm:t>
        <a:bodyPr/>
        <a:lstStyle/>
        <a:p>
          <a:endParaRPr lang="cs-CZ"/>
        </a:p>
      </dgm:t>
    </dgm:pt>
    <dgm:pt modelId="{7A15687C-5960-47CA-9206-FF9F60B39A38}">
      <dgm:prSet phldrT="[Text]"/>
      <dgm:spPr/>
      <dgm:t>
        <a:bodyPr/>
        <a:lstStyle/>
        <a:p>
          <a:r>
            <a:rPr lang="ru-RU" noProof="0" dirty="0" smtClean="0">
              <a:solidFill>
                <a:schemeClr val="tx1"/>
              </a:solidFill>
            </a:rPr>
            <a:t>ВНЕШНЯЯ</a:t>
          </a:r>
          <a:r>
            <a:rPr lang="ru-RU" baseline="0" noProof="0" dirty="0" smtClean="0">
              <a:solidFill>
                <a:schemeClr val="tx1"/>
              </a:solidFill>
            </a:rPr>
            <a:t> ТЕМПЕРАТУРА ВОЗДУХА</a:t>
          </a:r>
          <a:endParaRPr lang="en-GB" noProof="0" dirty="0">
            <a:solidFill>
              <a:schemeClr val="tx1"/>
            </a:solidFill>
          </a:endParaRPr>
        </a:p>
      </dgm:t>
    </dgm:pt>
    <dgm:pt modelId="{665688B3-EBE2-461C-9A84-942ECD4CD69C}" type="parTrans" cxnId="{C036D7D9-C916-4E5E-A9EE-327A0A9EDA94}">
      <dgm:prSet/>
      <dgm:spPr/>
      <dgm:t>
        <a:bodyPr/>
        <a:lstStyle/>
        <a:p>
          <a:endParaRPr lang="cs-CZ"/>
        </a:p>
      </dgm:t>
    </dgm:pt>
    <dgm:pt modelId="{B74A903A-5F56-4BF8-9D61-791E1226D033}" type="sibTrans" cxnId="{C036D7D9-C916-4E5E-A9EE-327A0A9EDA94}">
      <dgm:prSet/>
      <dgm:spPr/>
      <dgm:t>
        <a:bodyPr/>
        <a:lstStyle/>
        <a:p>
          <a:endParaRPr lang="cs-CZ"/>
        </a:p>
      </dgm:t>
    </dgm:pt>
    <dgm:pt modelId="{55E235C3-875F-4EBB-B5C1-99000461A5B5}">
      <dgm:prSet/>
      <dgm:spPr/>
      <dgm:t>
        <a:bodyPr/>
        <a:lstStyle/>
        <a:p>
          <a:r>
            <a:rPr lang="ru-RU" noProof="0" dirty="0" smtClean="0">
              <a:solidFill>
                <a:schemeClr val="tx1"/>
              </a:solidFill>
            </a:rPr>
            <a:t>ВОЗРАСТ</a:t>
          </a:r>
          <a:endParaRPr lang="en-GB" noProof="0" dirty="0">
            <a:solidFill>
              <a:schemeClr val="tx1"/>
            </a:solidFill>
          </a:endParaRPr>
        </a:p>
      </dgm:t>
    </dgm:pt>
    <dgm:pt modelId="{36F3C0F9-6331-4BA6-8E4F-2A1738495B8E}" type="parTrans" cxnId="{368EBE14-1A17-40D9-BA81-67948E7CE146}">
      <dgm:prSet/>
      <dgm:spPr/>
      <dgm:t>
        <a:bodyPr/>
        <a:lstStyle/>
        <a:p>
          <a:endParaRPr lang="cs-CZ"/>
        </a:p>
      </dgm:t>
    </dgm:pt>
    <dgm:pt modelId="{E92D5436-9B73-43FB-ADDE-33562C955533}" type="sibTrans" cxnId="{368EBE14-1A17-40D9-BA81-67948E7CE146}">
      <dgm:prSet/>
      <dgm:spPr/>
      <dgm:t>
        <a:bodyPr/>
        <a:lstStyle/>
        <a:p>
          <a:endParaRPr lang="cs-CZ"/>
        </a:p>
      </dgm:t>
    </dgm:pt>
    <dgm:pt modelId="{0BB167CB-C72F-44D6-9CB0-CD0F5A3EB6BD}">
      <dgm:prSet phldrT="[Text]"/>
      <dgm:spPr/>
      <dgm:t>
        <a:bodyPr/>
        <a:lstStyle/>
        <a:p>
          <a:r>
            <a:rPr lang="ru-RU" noProof="0" dirty="0" smtClean="0">
              <a:solidFill>
                <a:schemeClr val="tx1"/>
              </a:solidFill>
            </a:rPr>
            <a:t>СУТОЧНАЯ</a:t>
          </a:r>
          <a:r>
            <a:rPr lang="ru-RU" baseline="0" noProof="0" dirty="0" smtClean="0">
              <a:solidFill>
                <a:schemeClr val="tx1"/>
              </a:solidFill>
            </a:rPr>
            <a:t> ПЕРИОДИКА</a:t>
          </a:r>
          <a:endParaRPr lang="en-GB" noProof="0" dirty="0">
            <a:solidFill>
              <a:schemeClr val="tx1"/>
            </a:solidFill>
          </a:endParaRPr>
        </a:p>
      </dgm:t>
    </dgm:pt>
    <dgm:pt modelId="{8A71D20B-1F6F-4BE8-8046-9C60B5D2D921}" type="parTrans" cxnId="{F558C4D6-6ABA-4677-8A79-489784D6428E}">
      <dgm:prSet/>
      <dgm:spPr/>
      <dgm:t>
        <a:bodyPr/>
        <a:lstStyle/>
        <a:p>
          <a:endParaRPr lang="cs-CZ"/>
        </a:p>
      </dgm:t>
    </dgm:pt>
    <dgm:pt modelId="{CCC375FE-FACA-44B4-AE49-9DD3D99D9136}" type="sibTrans" cxnId="{F558C4D6-6ABA-4677-8A79-489784D6428E}">
      <dgm:prSet/>
      <dgm:spPr/>
      <dgm:t>
        <a:bodyPr/>
        <a:lstStyle/>
        <a:p>
          <a:endParaRPr lang="cs-CZ"/>
        </a:p>
      </dgm:t>
    </dgm:pt>
    <dgm:pt modelId="{6193F877-3BFA-4C81-8160-BE15095F8A87}">
      <dgm:prSet phldrT="[Text]"/>
      <dgm:spPr/>
      <dgm:t>
        <a:bodyPr/>
        <a:lstStyle/>
        <a:p>
          <a:r>
            <a:rPr lang="ru-RU" noProof="0" dirty="0" smtClean="0">
              <a:solidFill>
                <a:schemeClr val="tx1"/>
              </a:solidFill>
            </a:rPr>
            <a:t>СНИЖЕНИЕ ВОЗБУДИМОСТИ РАСТЯГИВАЕМЫХ МЫШЦ</a:t>
          </a:r>
          <a:endParaRPr lang="en-GB" noProof="0" dirty="0">
            <a:solidFill>
              <a:schemeClr val="tx1"/>
            </a:solidFill>
          </a:endParaRPr>
        </a:p>
      </dgm:t>
    </dgm:pt>
    <dgm:pt modelId="{30F48B09-E3A7-4797-8C7C-AD298CD03C0F}" type="sibTrans" cxnId="{C5F03C1A-62CE-47B4-B169-E3855BAB97D6}">
      <dgm:prSet/>
      <dgm:spPr/>
      <dgm:t>
        <a:bodyPr/>
        <a:lstStyle/>
        <a:p>
          <a:endParaRPr lang="cs-CZ"/>
        </a:p>
      </dgm:t>
    </dgm:pt>
    <dgm:pt modelId="{EC0A998B-7937-448C-AD7A-C75A33C2F065}" type="parTrans" cxnId="{C5F03C1A-62CE-47B4-B169-E3855BAB97D6}">
      <dgm:prSet/>
      <dgm:spPr/>
      <dgm:t>
        <a:bodyPr/>
        <a:lstStyle/>
        <a:p>
          <a:endParaRPr lang="cs-CZ"/>
        </a:p>
      </dgm:t>
    </dgm:pt>
    <dgm:pt modelId="{7ACE4561-E257-4DAD-B238-A5C9CB1C0135}">
      <dgm:prSet phldrT="[Text]" custT="1"/>
      <dgm:spPr/>
      <dgm:t>
        <a:bodyPr/>
        <a:lstStyle/>
        <a:p>
          <a:r>
            <a:rPr lang="ru-RU" sz="2400" baseline="0" dirty="0" smtClean="0">
              <a:solidFill>
                <a:schemeClr val="tx1"/>
              </a:solidFill>
            </a:rPr>
            <a:t>ГИБКОСТЬ</a:t>
          </a:r>
          <a:endParaRPr lang="cs-CZ" sz="2400" baseline="0" dirty="0">
            <a:solidFill>
              <a:schemeClr val="tx1"/>
            </a:solidFill>
          </a:endParaRPr>
        </a:p>
      </dgm:t>
    </dgm:pt>
    <dgm:pt modelId="{93DF9557-27E2-47D2-932B-1C83C32FF5D2}" type="sibTrans" cxnId="{E5B5ED18-0D64-4EAA-BBB5-606E265B292D}">
      <dgm:prSet/>
      <dgm:spPr/>
      <dgm:t>
        <a:bodyPr/>
        <a:lstStyle/>
        <a:p>
          <a:endParaRPr lang="cs-CZ"/>
        </a:p>
      </dgm:t>
    </dgm:pt>
    <dgm:pt modelId="{372E8144-9D0C-41D6-9350-3A6B7DBA6144}" type="parTrans" cxnId="{E5B5ED18-0D64-4EAA-BBB5-606E265B292D}">
      <dgm:prSet/>
      <dgm:spPr/>
      <dgm:t>
        <a:bodyPr/>
        <a:lstStyle/>
        <a:p>
          <a:endParaRPr lang="cs-CZ"/>
        </a:p>
      </dgm:t>
    </dgm:pt>
    <dgm:pt modelId="{660CAEF9-6152-48FD-AD9C-9D5A1EA5A0A6}">
      <dgm:prSet phldrT="[Text]"/>
      <dgm:spPr/>
      <dgm:t>
        <a:bodyPr/>
        <a:lstStyle/>
        <a:p>
          <a:r>
            <a:rPr lang="ru-RU" noProof="0" dirty="0" smtClean="0">
              <a:solidFill>
                <a:schemeClr val="tx1"/>
              </a:solidFill>
            </a:rPr>
            <a:t>ПОЛ</a:t>
          </a:r>
          <a:endParaRPr lang="en-GB" noProof="0" dirty="0">
            <a:solidFill>
              <a:schemeClr val="tx1"/>
            </a:solidFill>
          </a:endParaRPr>
        </a:p>
      </dgm:t>
    </dgm:pt>
    <dgm:pt modelId="{F7647F61-166A-4F78-9F3E-D25B5612789B}" type="parTrans" cxnId="{1FAC3A53-8B44-4EC4-B408-839D3438E9DE}">
      <dgm:prSet/>
      <dgm:spPr/>
      <dgm:t>
        <a:bodyPr/>
        <a:lstStyle/>
        <a:p>
          <a:endParaRPr lang="ru-RU"/>
        </a:p>
      </dgm:t>
    </dgm:pt>
    <dgm:pt modelId="{337CD2E8-1F70-471B-B733-3A56A8371E58}" type="sibTrans" cxnId="{1FAC3A53-8B44-4EC4-B408-839D3438E9DE}">
      <dgm:prSet/>
      <dgm:spPr/>
      <dgm:t>
        <a:bodyPr/>
        <a:lstStyle/>
        <a:p>
          <a:endParaRPr lang="ru-RU"/>
        </a:p>
      </dgm:t>
    </dgm:pt>
    <dgm:pt modelId="{D7405E62-F873-4410-BD7D-30E38B93539D}" type="pres">
      <dgm:prSet presAssocID="{67FB195C-366D-437D-A85B-E7F53CD1AB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7BBB8-E6A0-42AC-ABC1-9EFEC75B15EE}" type="pres">
      <dgm:prSet presAssocID="{7ACE4561-E257-4DAD-B238-A5C9CB1C0135}" presName="centerShape" presStyleLbl="node0" presStyleIdx="0" presStyleCnt="1" custScaleX="111006" custScaleY="107348"/>
      <dgm:spPr/>
      <dgm:t>
        <a:bodyPr/>
        <a:lstStyle/>
        <a:p>
          <a:endParaRPr lang="ru-RU"/>
        </a:p>
      </dgm:t>
    </dgm:pt>
    <dgm:pt modelId="{EA9E9486-D5BC-4F3A-BD5B-027CF89B96A4}" type="pres">
      <dgm:prSet presAssocID="{09949BB9-C714-43A2-AD7D-9F5A19D27816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FCED6DC2-B16B-4511-93AF-68B4B1B5900D}" type="pres">
      <dgm:prSet presAssocID="{268AC839-335F-4B2E-A9C3-D164BB78661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5B56D-A6C6-40AD-8DBB-5D2BA895666B}" type="pres">
      <dgm:prSet presAssocID="{EC0A998B-7937-448C-AD7A-C75A33C2F065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70C9674C-41FE-42E8-A47A-6FA1D624D5DF}" type="pres">
      <dgm:prSet presAssocID="{6193F877-3BFA-4C81-8160-BE15095F8A8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F357D-D570-400D-8BEC-613B2776C225}" type="pres">
      <dgm:prSet presAssocID="{665688B3-EBE2-461C-9A84-942ECD4CD69C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AA67479A-F0B9-4A8F-A6BA-397D832BB4FA}" type="pres">
      <dgm:prSet presAssocID="{7A15687C-5960-47CA-9206-FF9F60B39A3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92C36-5077-4E13-945A-A79181FD3330}" type="pres">
      <dgm:prSet presAssocID="{36F3C0F9-6331-4BA6-8E4F-2A1738495B8E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74AD74C0-30E7-47F4-8195-7E0F6ADBA1F0}" type="pres">
      <dgm:prSet presAssocID="{55E235C3-875F-4EBB-B5C1-99000461A5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CCA1F-4AD3-4351-8F90-60562571C945}" type="pres">
      <dgm:prSet presAssocID="{8A71D20B-1F6F-4BE8-8046-9C60B5D2D921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4BBCBB3D-34DF-4420-9CB1-8EC2E2CC3A10}" type="pres">
      <dgm:prSet presAssocID="{0BB167CB-C72F-44D6-9CB0-CD0F5A3EB6B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19472-2618-43BE-AFD1-6EC4F9217FFA}" type="pres">
      <dgm:prSet presAssocID="{F7647F61-166A-4F78-9F3E-D25B5612789B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DB0A98B3-2431-4935-A786-F81ACE0F974A}" type="pres">
      <dgm:prSet presAssocID="{660CAEF9-6152-48FD-AD9C-9D5A1EA5A0A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7A67FA-23EA-4378-AF4E-69CA30AEF937}" type="presOf" srcId="{67FB195C-366D-437D-A85B-E7F53CD1AB18}" destId="{D7405E62-F873-4410-BD7D-30E38B93539D}" srcOrd="0" destOrd="0" presId="urn:microsoft.com/office/officeart/2005/8/layout/radial4"/>
    <dgm:cxn modelId="{DB849A74-83DE-4510-9D79-D50C090A0E19}" type="presOf" srcId="{660CAEF9-6152-48FD-AD9C-9D5A1EA5A0A6}" destId="{DB0A98B3-2431-4935-A786-F81ACE0F974A}" srcOrd="0" destOrd="0" presId="urn:microsoft.com/office/officeart/2005/8/layout/radial4"/>
    <dgm:cxn modelId="{48CFA2CD-8E7E-4A1D-A8C3-622A5CF58353}" type="presOf" srcId="{F7647F61-166A-4F78-9F3E-D25B5612789B}" destId="{AFE19472-2618-43BE-AFD1-6EC4F9217FFA}" srcOrd="0" destOrd="0" presId="urn:microsoft.com/office/officeart/2005/8/layout/radial4"/>
    <dgm:cxn modelId="{825927FC-C293-46F4-971B-6A4E748B3248}" type="presOf" srcId="{7A15687C-5960-47CA-9206-FF9F60B39A38}" destId="{AA67479A-F0B9-4A8F-A6BA-397D832BB4FA}" srcOrd="0" destOrd="0" presId="urn:microsoft.com/office/officeart/2005/8/layout/radial4"/>
    <dgm:cxn modelId="{BBC9988F-1C84-4527-BA43-A69F04FBEDCA}" type="presOf" srcId="{55E235C3-875F-4EBB-B5C1-99000461A5B5}" destId="{74AD74C0-30E7-47F4-8195-7E0F6ADBA1F0}" srcOrd="0" destOrd="0" presId="urn:microsoft.com/office/officeart/2005/8/layout/radial4"/>
    <dgm:cxn modelId="{826D24FF-C444-464D-B162-248E46052F58}" srcId="{7ACE4561-E257-4DAD-B238-A5C9CB1C0135}" destId="{268AC839-335F-4B2E-A9C3-D164BB786615}" srcOrd="0" destOrd="0" parTransId="{09949BB9-C714-43A2-AD7D-9F5A19D27816}" sibTransId="{6070275A-3F68-4D29-91E5-462724E51DE4}"/>
    <dgm:cxn modelId="{13FDA2FA-BD46-412B-A188-9339ECEC9A2B}" type="presOf" srcId="{EC0A998B-7937-448C-AD7A-C75A33C2F065}" destId="{C785B56D-A6C6-40AD-8DBB-5D2BA895666B}" srcOrd="0" destOrd="0" presId="urn:microsoft.com/office/officeart/2005/8/layout/radial4"/>
    <dgm:cxn modelId="{0F605B10-D44C-44F9-92F2-E1B660FA6F94}" type="presOf" srcId="{268AC839-335F-4B2E-A9C3-D164BB786615}" destId="{FCED6DC2-B16B-4511-93AF-68B4B1B5900D}" srcOrd="0" destOrd="0" presId="urn:microsoft.com/office/officeart/2005/8/layout/radial4"/>
    <dgm:cxn modelId="{C036D7D9-C916-4E5E-A9EE-327A0A9EDA94}" srcId="{7ACE4561-E257-4DAD-B238-A5C9CB1C0135}" destId="{7A15687C-5960-47CA-9206-FF9F60B39A38}" srcOrd="2" destOrd="0" parTransId="{665688B3-EBE2-461C-9A84-942ECD4CD69C}" sibTransId="{B74A903A-5F56-4BF8-9D61-791E1226D033}"/>
    <dgm:cxn modelId="{D64A08F4-9B29-4708-B232-DD8F4AE69F61}" type="presOf" srcId="{36F3C0F9-6331-4BA6-8E4F-2A1738495B8E}" destId="{63992C36-5077-4E13-945A-A79181FD3330}" srcOrd="0" destOrd="0" presId="urn:microsoft.com/office/officeart/2005/8/layout/radial4"/>
    <dgm:cxn modelId="{F558C4D6-6ABA-4677-8A79-489784D6428E}" srcId="{7ACE4561-E257-4DAD-B238-A5C9CB1C0135}" destId="{0BB167CB-C72F-44D6-9CB0-CD0F5A3EB6BD}" srcOrd="4" destOrd="0" parTransId="{8A71D20B-1F6F-4BE8-8046-9C60B5D2D921}" sibTransId="{CCC375FE-FACA-44B4-AE49-9DD3D99D9136}"/>
    <dgm:cxn modelId="{1FAC3A53-8B44-4EC4-B408-839D3438E9DE}" srcId="{7ACE4561-E257-4DAD-B238-A5C9CB1C0135}" destId="{660CAEF9-6152-48FD-AD9C-9D5A1EA5A0A6}" srcOrd="5" destOrd="0" parTransId="{F7647F61-166A-4F78-9F3E-D25B5612789B}" sibTransId="{337CD2E8-1F70-471B-B733-3A56A8371E58}"/>
    <dgm:cxn modelId="{C5F03C1A-62CE-47B4-B169-E3855BAB97D6}" srcId="{7ACE4561-E257-4DAD-B238-A5C9CB1C0135}" destId="{6193F877-3BFA-4C81-8160-BE15095F8A87}" srcOrd="1" destOrd="0" parTransId="{EC0A998B-7937-448C-AD7A-C75A33C2F065}" sibTransId="{30F48B09-E3A7-4797-8C7C-AD298CD03C0F}"/>
    <dgm:cxn modelId="{E2232E41-7358-41E0-BD45-EF538B33E96D}" type="presOf" srcId="{8A71D20B-1F6F-4BE8-8046-9C60B5D2D921}" destId="{45DCCA1F-4AD3-4351-8F90-60562571C945}" srcOrd="0" destOrd="0" presId="urn:microsoft.com/office/officeart/2005/8/layout/radial4"/>
    <dgm:cxn modelId="{530D1B84-DE7C-4D75-9940-2ACBFCFD0E56}" type="presOf" srcId="{0BB167CB-C72F-44D6-9CB0-CD0F5A3EB6BD}" destId="{4BBCBB3D-34DF-4420-9CB1-8EC2E2CC3A10}" srcOrd="0" destOrd="0" presId="urn:microsoft.com/office/officeart/2005/8/layout/radial4"/>
    <dgm:cxn modelId="{4BB9A3AF-0EB6-401F-BAFE-CEAB43C89209}" type="presOf" srcId="{09949BB9-C714-43A2-AD7D-9F5A19D27816}" destId="{EA9E9486-D5BC-4F3A-BD5B-027CF89B96A4}" srcOrd="0" destOrd="0" presId="urn:microsoft.com/office/officeart/2005/8/layout/radial4"/>
    <dgm:cxn modelId="{E5B5ED18-0D64-4EAA-BBB5-606E265B292D}" srcId="{67FB195C-366D-437D-A85B-E7F53CD1AB18}" destId="{7ACE4561-E257-4DAD-B238-A5C9CB1C0135}" srcOrd="0" destOrd="0" parTransId="{372E8144-9D0C-41D6-9350-3A6B7DBA6144}" sibTransId="{93DF9557-27E2-47D2-932B-1C83C32FF5D2}"/>
    <dgm:cxn modelId="{368EBE14-1A17-40D9-BA81-67948E7CE146}" srcId="{7ACE4561-E257-4DAD-B238-A5C9CB1C0135}" destId="{55E235C3-875F-4EBB-B5C1-99000461A5B5}" srcOrd="3" destOrd="0" parTransId="{36F3C0F9-6331-4BA6-8E4F-2A1738495B8E}" sibTransId="{E92D5436-9B73-43FB-ADDE-33562C955533}"/>
    <dgm:cxn modelId="{9D4F1574-C5D7-4D87-9599-8E088BEDE6F0}" type="presOf" srcId="{7ACE4561-E257-4DAD-B238-A5C9CB1C0135}" destId="{9587BBB8-E6A0-42AC-ABC1-9EFEC75B15EE}" srcOrd="0" destOrd="0" presId="urn:microsoft.com/office/officeart/2005/8/layout/radial4"/>
    <dgm:cxn modelId="{8612797B-6C5E-490E-A890-503AC496AFD4}" type="presOf" srcId="{665688B3-EBE2-461C-9A84-942ECD4CD69C}" destId="{570F357D-D570-400D-8BEC-613B2776C225}" srcOrd="0" destOrd="0" presId="urn:microsoft.com/office/officeart/2005/8/layout/radial4"/>
    <dgm:cxn modelId="{C0AE2408-A3E1-470F-9949-BA8AEE2D539A}" type="presOf" srcId="{6193F877-3BFA-4C81-8160-BE15095F8A87}" destId="{70C9674C-41FE-42E8-A47A-6FA1D624D5DF}" srcOrd="0" destOrd="0" presId="urn:microsoft.com/office/officeart/2005/8/layout/radial4"/>
    <dgm:cxn modelId="{DA06796B-5F71-4F30-883B-F426F68B8F48}" type="presParOf" srcId="{D7405E62-F873-4410-BD7D-30E38B93539D}" destId="{9587BBB8-E6A0-42AC-ABC1-9EFEC75B15EE}" srcOrd="0" destOrd="0" presId="urn:microsoft.com/office/officeart/2005/8/layout/radial4"/>
    <dgm:cxn modelId="{516B0903-E513-4F7E-A715-2068858381FF}" type="presParOf" srcId="{D7405E62-F873-4410-BD7D-30E38B93539D}" destId="{EA9E9486-D5BC-4F3A-BD5B-027CF89B96A4}" srcOrd="1" destOrd="0" presId="urn:microsoft.com/office/officeart/2005/8/layout/radial4"/>
    <dgm:cxn modelId="{2367980E-D78A-4FA8-B2CE-1653188FBFAC}" type="presParOf" srcId="{D7405E62-F873-4410-BD7D-30E38B93539D}" destId="{FCED6DC2-B16B-4511-93AF-68B4B1B5900D}" srcOrd="2" destOrd="0" presId="urn:microsoft.com/office/officeart/2005/8/layout/radial4"/>
    <dgm:cxn modelId="{75DB94EB-D17A-41B6-9B77-94DB954663FF}" type="presParOf" srcId="{D7405E62-F873-4410-BD7D-30E38B93539D}" destId="{C785B56D-A6C6-40AD-8DBB-5D2BA895666B}" srcOrd="3" destOrd="0" presId="urn:microsoft.com/office/officeart/2005/8/layout/radial4"/>
    <dgm:cxn modelId="{BB301DCE-3F51-46DC-8B27-26348011A9D9}" type="presParOf" srcId="{D7405E62-F873-4410-BD7D-30E38B93539D}" destId="{70C9674C-41FE-42E8-A47A-6FA1D624D5DF}" srcOrd="4" destOrd="0" presId="urn:microsoft.com/office/officeart/2005/8/layout/radial4"/>
    <dgm:cxn modelId="{0393450E-CAAA-4EDF-92C4-FCCE97AFCB76}" type="presParOf" srcId="{D7405E62-F873-4410-BD7D-30E38B93539D}" destId="{570F357D-D570-400D-8BEC-613B2776C225}" srcOrd="5" destOrd="0" presId="urn:microsoft.com/office/officeart/2005/8/layout/radial4"/>
    <dgm:cxn modelId="{0331185A-42A3-4FAF-9654-DCDDE98CFD2F}" type="presParOf" srcId="{D7405E62-F873-4410-BD7D-30E38B93539D}" destId="{AA67479A-F0B9-4A8F-A6BA-397D832BB4FA}" srcOrd="6" destOrd="0" presId="urn:microsoft.com/office/officeart/2005/8/layout/radial4"/>
    <dgm:cxn modelId="{8ED29BA2-7364-4257-AE7D-751D96DB7C8A}" type="presParOf" srcId="{D7405E62-F873-4410-BD7D-30E38B93539D}" destId="{63992C36-5077-4E13-945A-A79181FD3330}" srcOrd="7" destOrd="0" presId="urn:microsoft.com/office/officeart/2005/8/layout/radial4"/>
    <dgm:cxn modelId="{03DA49C6-764C-4032-870D-4BFC5AB9E2FA}" type="presParOf" srcId="{D7405E62-F873-4410-BD7D-30E38B93539D}" destId="{74AD74C0-30E7-47F4-8195-7E0F6ADBA1F0}" srcOrd="8" destOrd="0" presId="urn:microsoft.com/office/officeart/2005/8/layout/radial4"/>
    <dgm:cxn modelId="{E0C23AC6-75E3-41A6-83D3-189DFF854DE8}" type="presParOf" srcId="{D7405E62-F873-4410-BD7D-30E38B93539D}" destId="{45DCCA1F-4AD3-4351-8F90-60562571C945}" srcOrd="9" destOrd="0" presId="urn:microsoft.com/office/officeart/2005/8/layout/radial4"/>
    <dgm:cxn modelId="{6C2E3B0F-0B3D-4029-ABA0-1E70A1761716}" type="presParOf" srcId="{D7405E62-F873-4410-BD7D-30E38B93539D}" destId="{4BBCBB3D-34DF-4420-9CB1-8EC2E2CC3A10}" srcOrd="10" destOrd="0" presId="urn:microsoft.com/office/officeart/2005/8/layout/radial4"/>
    <dgm:cxn modelId="{0D9410B9-CA7C-468B-98DA-5F646ED465B9}" type="presParOf" srcId="{D7405E62-F873-4410-BD7D-30E38B93539D}" destId="{AFE19472-2618-43BE-AFD1-6EC4F9217FFA}" srcOrd="11" destOrd="0" presId="urn:microsoft.com/office/officeart/2005/8/layout/radial4"/>
    <dgm:cxn modelId="{55578CBB-C34A-40B0-A451-97D9C4E369D2}" type="presParOf" srcId="{D7405E62-F873-4410-BD7D-30E38B93539D}" destId="{DB0A98B3-2431-4935-A786-F81ACE0F974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849362-4B26-4A16-A9B5-418CAEB38D1A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C31BC1-2EE5-4A84-930B-3F12C00606A4}">
      <dgm:prSet phldrT="[Текст]"/>
      <dgm:spPr/>
      <dgm:t>
        <a:bodyPr/>
        <a:lstStyle/>
        <a:p>
          <a:r>
            <a:rPr lang="ru-RU" dirty="0" smtClean="0"/>
            <a:t>АКТИВНЫЕ</a:t>
          </a:r>
          <a:endParaRPr lang="ru-RU" dirty="0"/>
        </a:p>
      </dgm:t>
    </dgm:pt>
    <dgm:pt modelId="{3CFC3CA4-2F4E-4618-A8A1-E9631A6119F0}" type="parTrans" cxnId="{F15B6DC9-C932-4958-B2B3-75CB0668B212}">
      <dgm:prSet/>
      <dgm:spPr/>
      <dgm:t>
        <a:bodyPr/>
        <a:lstStyle/>
        <a:p>
          <a:endParaRPr lang="ru-RU"/>
        </a:p>
      </dgm:t>
    </dgm:pt>
    <dgm:pt modelId="{AB99AB16-3F03-4096-B502-17EE8DABBF6D}" type="sibTrans" cxnId="{F15B6DC9-C932-4958-B2B3-75CB0668B212}">
      <dgm:prSet/>
      <dgm:spPr/>
      <dgm:t>
        <a:bodyPr/>
        <a:lstStyle/>
        <a:p>
          <a:endParaRPr lang="ru-RU"/>
        </a:p>
      </dgm:t>
    </dgm:pt>
    <dgm:pt modelId="{82211134-BF72-475C-B7B4-840C09598713}">
      <dgm:prSet phldrT="[Текст]"/>
      <dgm:spPr/>
      <dgm:t>
        <a:bodyPr/>
        <a:lstStyle/>
        <a:p>
          <a:r>
            <a:rPr lang="ru-RU" dirty="0" smtClean="0"/>
            <a:t>НАКЛОНЫ, ВЫПРЯМЛЕНИЯ</a:t>
          </a:r>
          <a:endParaRPr lang="ru-RU" dirty="0"/>
        </a:p>
      </dgm:t>
    </dgm:pt>
    <dgm:pt modelId="{8DCAA2C1-F61A-4C38-9AA3-A0E62721D912}" type="parTrans" cxnId="{C1A34D68-84A8-48AE-BB37-ABF8AA78C35D}">
      <dgm:prSet/>
      <dgm:spPr/>
      <dgm:t>
        <a:bodyPr/>
        <a:lstStyle/>
        <a:p>
          <a:endParaRPr lang="ru-RU"/>
        </a:p>
      </dgm:t>
    </dgm:pt>
    <dgm:pt modelId="{8085A452-2ADB-4A81-9596-138B7AE9A1B2}" type="sibTrans" cxnId="{C1A34D68-84A8-48AE-BB37-ABF8AA78C35D}">
      <dgm:prSet/>
      <dgm:spPr/>
      <dgm:t>
        <a:bodyPr/>
        <a:lstStyle/>
        <a:p>
          <a:endParaRPr lang="ru-RU"/>
        </a:p>
      </dgm:t>
    </dgm:pt>
    <dgm:pt modelId="{F88CE45A-6D17-483E-BED0-99BDC8B5FBC5}">
      <dgm:prSet phldrT="[Текст]"/>
      <dgm:spPr/>
      <dgm:t>
        <a:bodyPr/>
        <a:lstStyle/>
        <a:p>
          <a:r>
            <a:rPr lang="ru-RU" dirty="0" smtClean="0"/>
            <a:t>ПРУЖИННЫЕ ДВИЖЕНИЯ</a:t>
          </a:r>
          <a:endParaRPr lang="ru-RU" dirty="0"/>
        </a:p>
      </dgm:t>
    </dgm:pt>
    <dgm:pt modelId="{B14FCE4F-0597-4656-8F94-EEC560CBABE9}" type="parTrans" cxnId="{FC1CEEF8-4479-4D5F-9CEC-8F3E1A4F001A}">
      <dgm:prSet/>
      <dgm:spPr/>
      <dgm:t>
        <a:bodyPr/>
        <a:lstStyle/>
        <a:p>
          <a:endParaRPr lang="ru-RU"/>
        </a:p>
      </dgm:t>
    </dgm:pt>
    <dgm:pt modelId="{545973A3-287D-4D27-9DF8-0A1FD65978EF}" type="sibTrans" cxnId="{FC1CEEF8-4479-4D5F-9CEC-8F3E1A4F001A}">
      <dgm:prSet/>
      <dgm:spPr/>
      <dgm:t>
        <a:bodyPr/>
        <a:lstStyle/>
        <a:p>
          <a:endParaRPr lang="ru-RU"/>
        </a:p>
      </dgm:t>
    </dgm:pt>
    <dgm:pt modelId="{EC5FD530-23AA-46E2-A865-C295F3C4B3A2}">
      <dgm:prSet phldrT="[Текст]"/>
      <dgm:spPr/>
      <dgm:t>
        <a:bodyPr/>
        <a:lstStyle/>
        <a:p>
          <a:r>
            <a:rPr lang="ru-RU" dirty="0" smtClean="0"/>
            <a:t>МАХОВЫЕ ДВИЖЕНИЯ</a:t>
          </a:r>
          <a:endParaRPr lang="ru-RU" dirty="0"/>
        </a:p>
      </dgm:t>
    </dgm:pt>
    <dgm:pt modelId="{8E06EBE6-153E-4770-92CF-5D1119849DF8}" type="parTrans" cxnId="{506A7E67-F870-4B58-9137-6B7FF7E9E799}">
      <dgm:prSet/>
      <dgm:spPr/>
      <dgm:t>
        <a:bodyPr/>
        <a:lstStyle/>
        <a:p>
          <a:endParaRPr lang="ru-RU"/>
        </a:p>
      </dgm:t>
    </dgm:pt>
    <dgm:pt modelId="{D8E0E9C1-E4FF-4B9F-BEF9-B528AE01B90A}" type="sibTrans" cxnId="{506A7E67-F870-4B58-9137-6B7FF7E9E799}">
      <dgm:prSet/>
      <dgm:spPr/>
      <dgm:t>
        <a:bodyPr/>
        <a:lstStyle/>
        <a:p>
          <a:endParaRPr lang="ru-RU"/>
        </a:p>
      </dgm:t>
    </dgm:pt>
    <dgm:pt modelId="{EFD92002-BD35-4B9B-BE0D-A505174C9190}">
      <dgm:prSet phldrT="[Текст]"/>
      <dgm:spPr/>
      <dgm:t>
        <a:bodyPr/>
        <a:lstStyle/>
        <a:p>
          <a:r>
            <a:rPr lang="ru-RU" dirty="0" smtClean="0"/>
            <a:t>ПАССИВНЫЕ</a:t>
          </a:r>
          <a:endParaRPr lang="ru-RU" dirty="0"/>
        </a:p>
      </dgm:t>
    </dgm:pt>
    <dgm:pt modelId="{24163EEF-9D8C-48BB-BB3D-96FFC07A4E67}" type="parTrans" cxnId="{DFE3DF00-2303-40EB-8870-B6F60664DBE6}">
      <dgm:prSet/>
      <dgm:spPr/>
      <dgm:t>
        <a:bodyPr/>
        <a:lstStyle/>
        <a:p>
          <a:endParaRPr lang="ru-RU"/>
        </a:p>
      </dgm:t>
    </dgm:pt>
    <dgm:pt modelId="{6692B547-E0EE-4312-B7A4-35751F000135}" type="sibTrans" cxnId="{DFE3DF00-2303-40EB-8870-B6F60664DBE6}">
      <dgm:prSet/>
      <dgm:spPr/>
      <dgm:t>
        <a:bodyPr/>
        <a:lstStyle/>
        <a:p>
          <a:endParaRPr lang="ru-RU"/>
        </a:p>
      </dgm:t>
    </dgm:pt>
    <dgm:pt modelId="{786974F7-C42B-4440-B718-EB7385930FA3}">
      <dgm:prSet phldrT="[Текст]"/>
      <dgm:spPr/>
      <dgm:t>
        <a:bodyPr/>
        <a:lstStyle/>
        <a:p>
          <a:r>
            <a:rPr lang="ru-RU" dirty="0" smtClean="0"/>
            <a:t>ЗАХВАТ С ВНЕШНЕЙ ПОМОЩЬЮ</a:t>
          </a:r>
          <a:endParaRPr lang="ru-RU" dirty="0"/>
        </a:p>
      </dgm:t>
    </dgm:pt>
    <dgm:pt modelId="{69F1CECF-22BA-4109-A16D-8749CEA0BAE4}" type="parTrans" cxnId="{9F135BF9-99B5-4DE8-954A-6C901900B032}">
      <dgm:prSet/>
      <dgm:spPr/>
      <dgm:t>
        <a:bodyPr/>
        <a:lstStyle/>
        <a:p>
          <a:endParaRPr lang="ru-RU"/>
        </a:p>
      </dgm:t>
    </dgm:pt>
    <dgm:pt modelId="{2306E52B-387C-4E3C-B97C-2E32827EBF87}" type="sibTrans" cxnId="{9F135BF9-99B5-4DE8-954A-6C901900B032}">
      <dgm:prSet/>
      <dgm:spPr/>
      <dgm:t>
        <a:bodyPr/>
        <a:lstStyle/>
        <a:p>
          <a:endParaRPr lang="ru-RU"/>
        </a:p>
      </dgm:t>
    </dgm:pt>
    <dgm:pt modelId="{BFD21E80-9CD5-4580-8149-223D4B1553FB}">
      <dgm:prSet phldrT="[Текст]"/>
      <dgm:spPr/>
      <dgm:t>
        <a:bodyPr/>
        <a:lstStyle/>
        <a:p>
          <a:r>
            <a:rPr lang="ru-RU" dirty="0" smtClean="0"/>
            <a:t>СТАТИЧЕСКИЕ УПРАЖНЕНИЯ</a:t>
          </a:r>
          <a:endParaRPr lang="ru-RU" dirty="0"/>
        </a:p>
      </dgm:t>
    </dgm:pt>
    <dgm:pt modelId="{8DA1D122-FC9E-4B56-9FB9-C70B16D98EF7}" type="parTrans" cxnId="{844C0F92-042A-4399-8439-C2605517CB2B}">
      <dgm:prSet/>
      <dgm:spPr/>
      <dgm:t>
        <a:bodyPr/>
        <a:lstStyle/>
        <a:p>
          <a:endParaRPr lang="ru-RU"/>
        </a:p>
      </dgm:t>
    </dgm:pt>
    <dgm:pt modelId="{2EC58063-8D5D-49EF-8E19-F8F9BF6857DD}" type="sibTrans" cxnId="{844C0F92-042A-4399-8439-C2605517CB2B}">
      <dgm:prSet/>
      <dgm:spPr/>
      <dgm:t>
        <a:bodyPr/>
        <a:lstStyle/>
        <a:p>
          <a:endParaRPr lang="ru-RU"/>
        </a:p>
      </dgm:t>
    </dgm:pt>
    <dgm:pt modelId="{68C073B1-67CA-427B-BCD9-40309118AC71}">
      <dgm:prSet phldrT="[Текст]"/>
      <dgm:spPr/>
      <dgm:t>
        <a:bodyPr/>
        <a:lstStyle/>
        <a:p>
          <a:r>
            <a:rPr lang="ru-RU" dirty="0" smtClean="0"/>
            <a:t>САМОЗАХВАТЫ, САМОРАСТЯГИВАНИЯ</a:t>
          </a:r>
          <a:endParaRPr lang="ru-RU" dirty="0"/>
        </a:p>
      </dgm:t>
    </dgm:pt>
    <dgm:pt modelId="{735151BC-4C77-4434-BFF2-13778FD293DB}" type="parTrans" cxnId="{070EC8F8-4ED1-4057-BCA8-91782C92F075}">
      <dgm:prSet/>
      <dgm:spPr/>
      <dgm:t>
        <a:bodyPr/>
        <a:lstStyle/>
        <a:p>
          <a:endParaRPr lang="ru-RU"/>
        </a:p>
      </dgm:t>
    </dgm:pt>
    <dgm:pt modelId="{B68BA527-B005-48DB-9CA8-6582EED0E1BE}" type="sibTrans" cxnId="{070EC8F8-4ED1-4057-BCA8-91782C92F075}">
      <dgm:prSet/>
      <dgm:spPr/>
      <dgm:t>
        <a:bodyPr/>
        <a:lstStyle/>
        <a:p>
          <a:endParaRPr lang="ru-RU"/>
        </a:p>
      </dgm:t>
    </dgm:pt>
    <dgm:pt modelId="{33B0FD67-E292-41E7-B28E-3E32A061C4CA}" type="pres">
      <dgm:prSet presAssocID="{0F849362-4B26-4A16-A9B5-418CAEB38D1A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AD18F7F-9DD0-4B6A-B8AE-1F80F0AAF2B0}" type="pres">
      <dgm:prSet presAssocID="{EAC31BC1-2EE5-4A84-930B-3F12C00606A4}" presName="root" presStyleCnt="0">
        <dgm:presLayoutVars>
          <dgm:chMax/>
          <dgm:chPref/>
        </dgm:presLayoutVars>
      </dgm:prSet>
      <dgm:spPr/>
    </dgm:pt>
    <dgm:pt modelId="{BDB945C8-AD66-4891-880A-78F26BEBEF03}" type="pres">
      <dgm:prSet presAssocID="{EAC31BC1-2EE5-4A84-930B-3F12C00606A4}" presName="rootComposite" presStyleCnt="0">
        <dgm:presLayoutVars/>
      </dgm:prSet>
      <dgm:spPr/>
    </dgm:pt>
    <dgm:pt modelId="{F8806AE3-ED71-4BB8-9535-1826A867B9CC}" type="pres">
      <dgm:prSet presAssocID="{EAC31BC1-2EE5-4A84-930B-3F12C00606A4}" presName="ParentAccent" presStyleLbl="alignNode1" presStyleIdx="0" presStyleCnt="2"/>
      <dgm:spPr/>
    </dgm:pt>
    <dgm:pt modelId="{7E5B79F5-F38C-42CE-B828-E1AC2457A37C}" type="pres">
      <dgm:prSet presAssocID="{EAC31BC1-2EE5-4A84-930B-3F12C00606A4}" presName="ParentSmallAccent" presStyleLbl="fgAcc1" presStyleIdx="0" presStyleCnt="2"/>
      <dgm:spPr/>
    </dgm:pt>
    <dgm:pt modelId="{043F5BE4-A59E-4D47-A9EB-76EB61F17D2F}" type="pres">
      <dgm:prSet presAssocID="{EAC31BC1-2EE5-4A84-930B-3F12C00606A4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69EF-0357-4834-9853-FA6333301327}" type="pres">
      <dgm:prSet presAssocID="{EAC31BC1-2EE5-4A84-930B-3F12C00606A4}" presName="childShape" presStyleCnt="0">
        <dgm:presLayoutVars>
          <dgm:chMax val="0"/>
          <dgm:chPref val="0"/>
        </dgm:presLayoutVars>
      </dgm:prSet>
      <dgm:spPr/>
    </dgm:pt>
    <dgm:pt modelId="{D21B2FFA-FFAF-4D2E-BE37-5B92F8D7A384}" type="pres">
      <dgm:prSet presAssocID="{82211134-BF72-475C-B7B4-840C09598713}" presName="childComposite" presStyleCnt="0">
        <dgm:presLayoutVars>
          <dgm:chMax val="0"/>
          <dgm:chPref val="0"/>
        </dgm:presLayoutVars>
      </dgm:prSet>
      <dgm:spPr/>
    </dgm:pt>
    <dgm:pt modelId="{ACCFCB72-FD20-4A15-93E3-0885DF852312}" type="pres">
      <dgm:prSet presAssocID="{82211134-BF72-475C-B7B4-840C09598713}" presName="ChildAccent" presStyleLbl="solidFgAcc1" presStyleIdx="0" presStyleCnt="6"/>
      <dgm:spPr/>
    </dgm:pt>
    <dgm:pt modelId="{C71CB3C3-C53F-4F6E-B87F-6D1BE914D676}" type="pres">
      <dgm:prSet presAssocID="{82211134-BF72-475C-B7B4-840C09598713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F1B4E-E0D1-4599-BF8F-1A5BB2ED7C1B}" type="pres">
      <dgm:prSet presAssocID="{F88CE45A-6D17-483E-BED0-99BDC8B5FBC5}" presName="childComposite" presStyleCnt="0">
        <dgm:presLayoutVars>
          <dgm:chMax val="0"/>
          <dgm:chPref val="0"/>
        </dgm:presLayoutVars>
      </dgm:prSet>
      <dgm:spPr/>
    </dgm:pt>
    <dgm:pt modelId="{70FBA66A-588A-4475-9538-2C65B0CE8152}" type="pres">
      <dgm:prSet presAssocID="{F88CE45A-6D17-483E-BED0-99BDC8B5FBC5}" presName="ChildAccent" presStyleLbl="solidFgAcc1" presStyleIdx="1" presStyleCnt="6"/>
      <dgm:spPr/>
    </dgm:pt>
    <dgm:pt modelId="{F2F6E9C2-A643-4DA3-89D0-F68242852011}" type="pres">
      <dgm:prSet presAssocID="{F88CE45A-6D17-483E-BED0-99BDC8B5FBC5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8F0BE-A554-4B37-AD66-2E65B95AE62D}" type="pres">
      <dgm:prSet presAssocID="{EC5FD530-23AA-46E2-A865-C295F3C4B3A2}" presName="childComposite" presStyleCnt="0">
        <dgm:presLayoutVars>
          <dgm:chMax val="0"/>
          <dgm:chPref val="0"/>
        </dgm:presLayoutVars>
      </dgm:prSet>
      <dgm:spPr/>
    </dgm:pt>
    <dgm:pt modelId="{554961A3-B9FF-4D08-AC03-91FE33344FC1}" type="pres">
      <dgm:prSet presAssocID="{EC5FD530-23AA-46E2-A865-C295F3C4B3A2}" presName="ChildAccent" presStyleLbl="solidFgAcc1" presStyleIdx="2" presStyleCnt="6"/>
      <dgm:spPr/>
    </dgm:pt>
    <dgm:pt modelId="{DAEAC19E-C5AA-4CFF-9A00-333150F32F61}" type="pres">
      <dgm:prSet presAssocID="{EC5FD530-23AA-46E2-A865-C295F3C4B3A2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B4D4E-74DF-4E7B-937C-136E56A2B053}" type="pres">
      <dgm:prSet presAssocID="{EFD92002-BD35-4B9B-BE0D-A505174C9190}" presName="root" presStyleCnt="0">
        <dgm:presLayoutVars>
          <dgm:chMax/>
          <dgm:chPref/>
        </dgm:presLayoutVars>
      </dgm:prSet>
      <dgm:spPr/>
    </dgm:pt>
    <dgm:pt modelId="{477FE254-D953-4573-9AA7-67D7C07C6C5A}" type="pres">
      <dgm:prSet presAssocID="{EFD92002-BD35-4B9B-BE0D-A505174C9190}" presName="rootComposite" presStyleCnt="0">
        <dgm:presLayoutVars/>
      </dgm:prSet>
      <dgm:spPr/>
    </dgm:pt>
    <dgm:pt modelId="{29EE0E95-AA40-4DD1-8961-E992998C492C}" type="pres">
      <dgm:prSet presAssocID="{EFD92002-BD35-4B9B-BE0D-A505174C9190}" presName="ParentAccent" presStyleLbl="alignNode1" presStyleIdx="1" presStyleCnt="2"/>
      <dgm:spPr/>
    </dgm:pt>
    <dgm:pt modelId="{B08CFD94-52C9-494D-A052-D76E382912AB}" type="pres">
      <dgm:prSet presAssocID="{EFD92002-BD35-4B9B-BE0D-A505174C9190}" presName="ParentSmallAccent" presStyleLbl="fgAcc1" presStyleIdx="1" presStyleCnt="2"/>
      <dgm:spPr/>
    </dgm:pt>
    <dgm:pt modelId="{B0F5CA4B-7BA3-43F0-8455-53F92B9F9492}" type="pres">
      <dgm:prSet presAssocID="{EFD92002-BD35-4B9B-BE0D-A505174C9190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E6C3D-670B-41E4-ACF5-9C3DE095A00D}" type="pres">
      <dgm:prSet presAssocID="{EFD92002-BD35-4B9B-BE0D-A505174C9190}" presName="childShape" presStyleCnt="0">
        <dgm:presLayoutVars>
          <dgm:chMax val="0"/>
          <dgm:chPref val="0"/>
        </dgm:presLayoutVars>
      </dgm:prSet>
      <dgm:spPr/>
    </dgm:pt>
    <dgm:pt modelId="{2808E57F-E659-4476-8827-19189EE7D1DB}" type="pres">
      <dgm:prSet presAssocID="{786974F7-C42B-4440-B718-EB7385930FA3}" presName="childComposite" presStyleCnt="0">
        <dgm:presLayoutVars>
          <dgm:chMax val="0"/>
          <dgm:chPref val="0"/>
        </dgm:presLayoutVars>
      </dgm:prSet>
      <dgm:spPr/>
    </dgm:pt>
    <dgm:pt modelId="{CD7311A1-8093-40A8-B589-187CF8401C62}" type="pres">
      <dgm:prSet presAssocID="{786974F7-C42B-4440-B718-EB7385930FA3}" presName="ChildAccent" presStyleLbl="solidFgAcc1" presStyleIdx="3" presStyleCnt="6"/>
      <dgm:spPr/>
    </dgm:pt>
    <dgm:pt modelId="{C0278623-115B-4146-9163-D0ECBD52A33A}" type="pres">
      <dgm:prSet presAssocID="{786974F7-C42B-4440-B718-EB7385930FA3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1A5E5-18E3-404F-A962-B646D1B84833}" type="pres">
      <dgm:prSet presAssocID="{BFD21E80-9CD5-4580-8149-223D4B1553FB}" presName="childComposite" presStyleCnt="0">
        <dgm:presLayoutVars>
          <dgm:chMax val="0"/>
          <dgm:chPref val="0"/>
        </dgm:presLayoutVars>
      </dgm:prSet>
      <dgm:spPr/>
    </dgm:pt>
    <dgm:pt modelId="{1717F031-14D6-4637-B0C5-5793D1221305}" type="pres">
      <dgm:prSet presAssocID="{BFD21E80-9CD5-4580-8149-223D4B1553FB}" presName="ChildAccent" presStyleLbl="solidFgAcc1" presStyleIdx="4" presStyleCnt="6"/>
      <dgm:spPr/>
    </dgm:pt>
    <dgm:pt modelId="{72ED6EAE-A33C-4FFD-8932-AFC3604C518B}" type="pres">
      <dgm:prSet presAssocID="{BFD21E80-9CD5-4580-8149-223D4B1553FB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F62B0-49C9-485C-B670-97BFE5EE937F}" type="pres">
      <dgm:prSet presAssocID="{68C073B1-67CA-427B-BCD9-40309118AC71}" presName="childComposite" presStyleCnt="0">
        <dgm:presLayoutVars>
          <dgm:chMax val="0"/>
          <dgm:chPref val="0"/>
        </dgm:presLayoutVars>
      </dgm:prSet>
      <dgm:spPr/>
    </dgm:pt>
    <dgm:pt modelId="{01A1DE13-9069-4249-A6E2-8F80C603E259}" type="pres">
      <dgm:prSet presAssocID="{68C073B1-67CA-427B-BCD9-40309118AC71}" presName="ChildAccent" presStyleLbl="solidFgAcc1" presStyleIdx="5" presStyleCnt="6"/>
      <dgm:spPr/>
    </dgm:pt>
    <dgm:pt modelId="{9CEFD70F-D1A7-4168-AA40-6816A26E32B7}" type="pres">
      <dgm:prSet presAssocID="{68C073B1-67CA-427B-BCD9-40309118AC71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8ABB1F-3CD6-48A1-9BEF-5DD6C3B428C2}" type="presOf" srcId="{EC5FD530-23AA-46E2-A865-C295F3C4B3A2}" destId="{DAEAC19E-C5AA-4CFF-9A00-333150F32F61}" srcOrd="0" destOrd="0" presId="urn:microsoft.com/office/officeart/2008/layout/SquareAccentList"/>
    <dgm:cxn modelId="{844C0F92-042A-4399-8439-C2605517CB2B}" srcId="{EFD92002-BD35-4B9B-BE0D-A505174C9190}" destId="{BFD21E80-9CD5-4580-8149-223D4B1553FB}" srcOrd="1" destOrd="0" parTransId="{8DA1D122-FC9E-4B56-9FB9-C70B16D98EF7}" sibTransId="{2EC58063-8D5D-49EF-8E19-F8F9BF6857DD}"/>
    <dgm:cxn modelId="{BBB11A0F-3E59-4DC7-8744-744A8510BF79}" type="presOf" srcId="{0F849362-4B26-4A16-A9B5-418CAEB38D1A}" destId="{33B0FD67-E292-41E7-B28E-3E32A061C4CA}" srcOrd="0" destOrd="0" presId="urn:microsoft.com/office/officeart/2008/layout/SquareAccentList"/>
    <dgm:cxn modelId="{2138D7BF-BF13-4C41-84A2-A7BED2FE51FE}" type="presOf" srcId="{82211134-BF72-475C-B7B4-840C09598713}" destId="{C71CB3C3-C53F-4F6E-B87F-6D1BE914D676}" srcOrd="0" destOrd="0" presId="urn:microsoft.com/office/officeart/2008/layout/SquareAccentList"/>
    <dgm:cxn modelId="{08EAF069-6BB6-4F57-A998-C51C18697071}" type="presOf" srcId="{EAC31BC1-2EE5-4A84-930B-3F12C00606A4}" destId="{043F5BE4-A59E-4D47-A9EB-76EB61F17D2F}" srcOrd="0" destOrd="0" presId="urn:microsoft.com/office/officeart/2008/layout/SquareAccentList"/>
    <dgm:cxn modelId="{9F135BF9-99B5-4DE8-954A-6C901900B032}" srcId="{EFD92002-BD35-4B9B-BE0D-A505174C9190}" destId="{786974F7-C42B-4440-B718-EB7385930FA3}" srcOrd="0" destOrd="0" parTransId="{69F1CECF-22BA-4109-A16D-8749CEA0BAE4}" sibTransId="{2306E52B-387C-4E3C-B97C-2E32827EBF87}"/>
    <dgm:cxn modelId="{85376512-F17C-456D-A183-2837BC5F20BA}" type="presOf" srcId="{786974F7-C42B-4440-B718-EB7385930FA3}" destId="{C0278623-115B-4146-9163-D0ECBD52A33A}" srcOrd="0" destOrd="0" presId="urn:microsoft.com/office/officeart/2008/layout/SquareAccentList"/>
    <dgm:cxn modelId="{F15B6DC9-C932-4958-B2B3-75CB0668B212}" srcId="{0F849362-4B26-4A16-A9B5-418CAEB38D1A}" destId="{EAC31BC1-2EE5-4A84-930B-3F12C00606A4}" srcOrd="0" destOrd="0" parTransId="{3CFC3CA4-2F4E-4618-A8A1-E9631A6119F0}" sibTransId="{AB99AB16-3F03-4096-B502-17EE8DABBF6D}"/>
    <dgm:cxn modelId="{506A7E67-F870-4B58-9137-6B7FF7E9E799}" srcId="{EAC31BC1-2EE5-4A84-930B-3F12C00606A4}" destId="{EC5FD530-23AA-46E2-A865-C295F3C4B3A2}" srcOrd="2" destOrd="0" parTransId="{8E06EBE6-153E-4770-92CF-5D1119849DF8}" sibTransId="{D8E0E9C1-E4FF-4B9F-BEF9-B528AE01B90A}"/>
    <dgm:cxn modelId="{C1A34D68-84A8-48AE-BB37-ABF8AA78C35D}" srcId="{EAC31BC1-2EE5-4A84-930B-3F12C00606A4}" destId="{82211134-BF72-475C-B7B4-840C09598713}" srcOrd="0" destOrd="0" parTransId="{8DCAA2C1-F61A-4C38-9AA3-A0E62721D912}" sibTransId="{8085A452-2ADB-4A81-9596-138B7AE9A1B2}"/>
    <dgm:cxn modelId="{FC1CEEF8-4479-4D5F-9CEC-8F3E1A4F001A}" srcId="{EAC31BC1-2EE5-4A84-930B-3F12C00606A4}" destId="{F88CE45A-6D17-483E-BED0-99BDC8B5FBC5}" srcOrd="1" destOrd="0" parTransId="{B14FCE4F-0597-4656-8F94-EEC560CBABE9}" sibTransId="{545973A3-287D-4D27-9DF8-0A1FD65978EF}"/>
    <dgm:cxn modelId="{1F8309F8-F09E-4862-91C8-A4B9F97148A8}" type="presOf" srcId="{EFD92002-BD35-4B9B-BE0D-A505174C9190}" destId="{B0F5CA4B-7BA3-43F0-8455-53F92B9F9492}" srcOrd="0" destOrd="0" presId="urn:microsoft.com/office/officeart/2008/layout/SquareAccentList"/>
    <dgm:cxn modelId="{DFE3DF00-2303-40EB-8870-B6F60664DBE6}" srcId="{0F849362-4B26-4A16-A9B5-418CAEB38D1A}" destId="{EFD92002-BD35-4B9B-BE0D-A505174C9190}" srcOrd="1" destOrd="0" parTransId="{24163EEF-9D8C-48BB-BB3D-96FFC07A4E67}" sibTransId="{6692B547-E0EE-4312-B7A4-35751F000135}"/>
    <dgm:cxn modelId="{BA67398E-B10B-4E8D-9983-3F768E86301F}" type="presOf" srcId="{F88CE45A-6D17-483E-BED0-99BDC8B5FBC5}" destId="{F2F6E9C2-A643-4DA3-89D0-F68242852011}" srcOrd="0" destOrd="0" presId="urn:microsoft.com/office/officeart/2008/layout/SquareAccentList"/>
    <dgm:cxn modelId="{6E5FA5D7-08CE-4499-9EC8-B20C18E0B9F0}" type="presOf" srcId="{BFD21E80-9CD5-4580-8149-223D4B1553FB}" destId="{72ED6EAE-A33C-4FFD-8932-AFC3604C518B}" srcOrd="0" destOrd="0" presId="urn:microsoft.com/office/officeart/2008/layout/SquareAccentList"/>
    <dgm:cxn modelId="{CB87DAEA-11AE-4BCF-8B70-4EB999747DA8}" type="presOf" srcId="{68C073B1-67CA-427B-BCD9-40309118AC71}" destId="{9CEFD70F-D1A7-4168-AA40-6816A26E32B7}" srcOrd="0" destOrd="0" presId="urn:microsoft.com/office/officeart/2008/layout/SquareAccentList"/>
    <dgm:cxn modelId="{070EC8F8-4ED1-4057-BCA8-91782C92F075}" srcId="{EFD92002-BD35-4B9B-BE0D-A505174C9190}" destId="{68C073B1-67CA-427B-BCD9-40309118AC71}" srcOrd="2" destOrd="0" parTransId="{735151BC-4C77-4434-BFF2-13778FD293DB}" sibTransId="{B68BA527-B005-48DB-9CA8-6582EED0E1BE}"/>
    <dgm:cxn modelId="{FFEB6D03-855B-44AD-BA36-806B2E622964}" type="presParOf" srcId="{33B0FD67-E292-41E7-B28E-3E32A061C4CA}" destId="{0AD18F7F-9DD0-4B6A-B8AE-1F80F0AAF2B0}" srcOrd="0" destOrd="0" presId="urn:microsoft.com/office/officeart/2008/layout/SquareAccentList"/>
    <dgm:cxn modelId="{FAACE4EA-C5A8-45D9-B0C0-EC25A37D8500}" type="presParOf" srcId="{0AD18F7F-9DD0-4B6A-B8AE-1F80F0AAF2B0}" destId="{BDB945C8-AD66-4891-880A-78F26BEBEF03}" srcOrd="0" destOrd="0" presId="urn:microsoft.com/office/officeart/2008/layout/SquareAccentList"/>
    <dgm:cxn modelId="{E3E92685-935F-4D48-9264-1E5CE63D4B71}" type="presParOf" srcId="{BDB945C8-AD66-4891-880A-78F26BEBEF03}" destId="{F8806AE3-ED71-4BB8-9535-1826A867B9CC}" srcOrd="0" destOrd="0" presId="urn:microsoft.com/office/officeart/2008/layout/SquareAccentList"/>
    <dgm:cxn modelId="{EBA61AE2-27CB-40B5-BB7B-8562651CB34F}" type="presParOf" srcId="{BDB945C8-AD66-4891-880A-78F26BEBEF03}" destId="{7E5B79F5-F38C-42CE-B828-E1AC2457A37C}" srcOrd="1" destOrd="0" presId="urn:microsoft.com/office/officeart/2008/layout/SquareAccentList"/>
    <dgm:cxn modelId="{BFD754D9-8ABA-47AA-9B67-D40D36E1AD0A}" type="presParOf" srcId="{BDB945C8-AD66-4891-880A-78F26BEBEF03}" destId="{043F5BE4-A59E-4D47-A9EB-76EB61F17D2F}" srcOrd="2" destOrd="0" presId="urn:microsoft.com/office/officeart/2008/layout/SquareAccentList"/>
    <dgm:cxn modelId="{3333C2EA-DDC1-44E6-8FD3-6CC19834FC9E}" type="presParOf" srcId="{0AD18F7F-9DD0-4B6A-B8AE-1F80F0AAF2B0}" destId="{21FA69EF-0357-4834-9853-FA6333301327}" srcOrd="1" destOrd="0" presId="urn:microsoft.com/office/officeart/2008/layout/SquareAccentList"/>
    <dgm:cxn modelId="{BD2D31F4-9E95-426C-AED3-FDCE2C18D52D}" type="presParOf" srcId="{21FA69EF-0357-4834-9853-FA6333301327}" destId="{D21B2FFA-FFAF-4D2E-BE37-5B92F8D7A384}" srcOrd="0" destOrd="0" presId="urn:microsoft.com/office/officeart/2008/layout/SquareAccentList"/>
    <dgm:cxn modelId="{28557B77-0E04-41BE-AE82-4D2B91BC49CF}" type="presParOf" srcId="{D21B2FFA-FFAF-4D2E-BE37-5B92F8D7A384}" destId="{ACCFCB72-FD20-4A15-93E3-0885DF852312}" srcOrd="0" destOrd="0" presId="urn:microsoft.com/office/officeart/2008/layout/SquareAccentList"/>
    <dgm:cxn modelId="{1122DBB8-80B0-49A6-90F5-EC129751E291}" type="presParOf" srcId="{D21B2FFA-FFAF-4D2E-BE37-5B92F8D7A384}" destId="{C71CB3C3-C53F-4F6E-B87F-6D1BE914D676}" srcOrd="1" destOrd="0" presId="urn:microsoft.com/office/officeart/2008/layout/SquareAccentList"/>
    <dgm:cxn modelId="{DBD9025E-8307-40CF-8F95-CABE8568BABA}" type="presParOf" srcId="{21FA69EF-0357-4834-9853-FA6333301327}" destId="{AF5F1B4E-E0D1-4599-BF8F-1A5BB2ED7C1B}" srcOrd="1" destOrd="0" presId="urn:microsoft.com/office/officeart/2008/layout/SquareAccentList"/>
    <dgm:cxn modelId="{0D1FC0FB-563C-4FDD-BFBE-2B864F40498B}" type="presParOf" srcId="{AF5F1B4E-E0D1-4599-BF8F-1A5BB2ED7C1B}" destId="{70FBA66A-588A-4475-9538-2C65B0CE8152}" srcOrd="0" destOrd="0" presId="urn:microsoft.com/office/officeart/2008/layout/SquareAccentList"/>
    <dgm:cxn modelId="{E9A18827-9118-462E-9AB4-A5436D215E9C}" type="presParOf" srcId="{AF5F1B4E-E0D1-4599-BF8F-1A5BB2ED7C1B}" destId="{F2F6E9C2-A643-4DA3-89D0-F68242852011}" srcOrd="1" destOrd="0" presId="urn:microsoft.com/office/officeart/2008/layout/SquareAccentList"/>
    <dgm:cxn modelId="{28B6432D-E26B-4850-8C20-FE937FAF2F07}" type="presParOf" srcId="{21FA69EF-0357-4834-9853-FA6333301327}" destId="{6FC8F0BE-A554-4B37-AD66-2E65B95AE62D}" srcOrd="2" destOrd="0" presId="urn:microsoft.com/office/officeart/2008/layout/SquareAccentList"/>
    <dgm:cxn modelId="{BB668E46-F850-4E28-A889-85E636830934}" type="presParOf" srcId="{6FC8F0BE-A554-4B37-AD66-2E65B95AE62D}" destId="{554961A3-B9FF-4D08-AC03-91FE33344FC1}" srcOrd="0" destOrd="0" presId="urn:microsoft.com/office/officeart/2008/layout/SquareAccentList"/>
    <dgm:cxn modelId="{ABF7515E-A0E0-4E81-B439-D7868BA87091}" type="presParOf" srcId="{6FC8F0BE-A554-4B37-AD66-2E65B95AE62D}" destId="{DAEAC19E-C5AA-4CFF-9A00-333150F32F61}" srcOrd="1" destOrd="0" presId="urn:microsoft.com/office/officeart/2008/layout/SquareAccentList"/>
    <dgm:cxn modelId="{32058A2E-CB88-4B09-8FDB-B1AAC9D0134F}" type="presParOf" srcId="{33B0FD67-E292-41E7-B28E-3E32A061C4CA}" destId="{706B4D4E-74DF-4E7B-937C-136E56A2B053}" srcOrd="1" destOrd="0" presId="urn:microsoft.com/office/officeart/2008/layout/SquareAccentList"/>
    <dgm:cxn modelId="{E7058198-E17D-412A-BCE3-68E6F2969E02}" type="presParOf" srcId="{706B4D4E-74DF-4E7B-937C-136E56A2B053}" destId="{477FE254-D953-4573-9AA7-67D7C07C6C5A}" srcOrd="0" destOrd="0" presId="urn:microsoft.com/office/officeart/2008/layout/SquareAccentList"/>
    <dgm:cxn modelId="{F5F84CC6-AA35-4234-9801-6060F577B010}" type="presParOf" srcId="{477FE254-D953-4573-9AA7-67D7C07C6C5A}" destId="{29EE0E95-AA40-4DD1-8961-E992998C492C}" srcOrd="0" destOrd="0" presId="urn:microsoft.com/office/officeart/2008/layout/SquareAccentList"/>
    <dgm:cxn modelId="{B6F8082B-7B95-4A32-8BAD-8EFD8733686C}" type="presParOf" srcId="{477FE254-D953-4573-9AA7-67D7C07C6C5A}" destId="{B08CFD94-52C9-494D-A052-D76E382912AB}" srcOrd="1" destOrd="0" presId="urn:microsoft.com/office/officeart/2008/layout/SquareAccentList"/>
    <dgm:cxn modelId="{C6E4C96B-17B1-4D9F-829D-FD49CE71E506}" type="presParOf" srcId="{477FE254-D953-4573-9AA7-67D7C07C6C5A}" destId="{B0F5CA4B-7BA3-43F0-8455-53F92B9F9492}" srcOrd="2" destOrd="0" presId="urn:microsoft.com/office/officeart/2008/layout/SquareAccentList"/>
    <dgm:cxn modelId="{6337CC32-08EC-444D-A646-E903A1109BB7}" type="presParOf" srcId="{706B4D4E-74DF-4E7B-937C-136E56A2B053}" destId="{78DE6C3D-670B-41E4-ACF5-9C3DE095A00D}" srcOrd="1" destOrd="0" presId="urn:microsoft.com/office/officeart/2008/layout/SquareAccentList"/>
    <dgm:cxn modelId="{7996DFC1-24B7-4BDA-8ACE-CBA6097714C5}" type="presParOf" srcId="{78DE6C3D-670B-41E4-ACF5-9C3DE095A00D}" destId="{2808E57F-E659-4476-8827-19189EE7D1DB}" srcOrd="0" destOrd="0" presId="urn:microsoft.com/office/officeart/2008/layout/SquareAccentList"/>
    <dgm:cxn modelId="{7741ACA9-A67E-44BD-A1DF-73FB283A23DE}" type="presParOf" srcId="{2808E57F-E659-4476-8827-19189EE7D1DB}" destId="{CD7311A1-8093-40A8-B589-187CF8401C62}" srcOrd="0" destOrd="0" presId="urn:microsoft.com/office/officeart/2008/layout/SquareAccentList"/>
    <dgm:cxn modelId="{52906308-E3C5-43CE-8AB3-4365876323EF}" type="presParOf" srcId="{2808E57F-E659-4476-8827-19189EE7D1DB}" destId="{C0278623-115B-4146-9163-D0ECBD52A33A}" srcOrd="1" destOrd="0" presId="urn:microsoft.com/office/officeart/2008/layout/SquareAccentList"/>
    <dgm:cxn modelId="{D75A3D14-C38B-4B6B-821A-EDAB72FA8832}" type="presParOf" srcId="{78DE6C3D-670B-41E4-ACF5-9C3DE095A00D}" destId="{B551A5E5-18E3-404F-A962-B646D1B84833}" srcOrd="1" destOrd="0" presId="urn:microsoft.com/office/officeart/2008/layout/SquareAccentList"/>
    <dgm:cxn modelId="{0FBEB892-9270-476C-940C-546A0EA3EE49}" type="presParOf" srcId="{B551A5E5-18E3-404F-A962-B646D1B84833}" destId="{1717F031-14D6-4637-B0C5-5793D1221305}" srcOrd="0" destOrd="0" presId="urn:microsoft.com/office/officeart/2008/layout/SquareAccentList"/>
    <dgm:cxn modelId="{CED14C7C-23F6-4A98-A5E1-929D1D1A1B4A}" type="presParOf" srcId="{B551A5E5-18E3-404F-A962-B646D1B84833}" destId="{72ED6EAE-A33C-4FFD-8932-AFC3604C518B}" srcOrd="1" destOrd="0" presId="urn:microsoft.com/office/officeart/2008/layout/SquareAccentList"/>
    <dgm:cxn modelId="{AAD5D00F-1FA6-4E09-AB69-DE948210261A}" type="presParOf" srcId="{78DE6C3D-670B-41E4-ACF5-9C3DE095A00D}" destId="{344F62B0-49C9-485C-B670-97BFE5EE937F}" srcOrd="2" destOrd="0" presId="urn:microsoft.com/office/officeart/2008/layout/SquareAccentList"/>
    <dgm:cxn modelId="{6FECA188-8223-4584-A603-79BDFD5A3991}" type="presParOf" srcId="{344F62B0-49C9-485C-B670-97BFE5EE937F}" destId="{01A1DE13-9069-4249-A6E2-8F80C603E259}" srcOrd="0" destOrd="0" presId="urn:microsoft.com/office/officeart/2008/layout/SquareAccentList"/>
    <dgm:cxn modelId="{E4641966-3C82-460C-90C1-75F6D03207FF}" type="presParOf" srcId="{344F62B0-49C9-485C-B670-97BFE5EE937F}" destId="{9CEFD70F-D1A7-4168-AA40-6816A26E32B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26F031-CA83-41BE-BF51-7F4F5A306148}" type="doc">
      <dgm:prSet loTypeId="urn:microsoft.com/office/officeart/2008/layout/SquareAccent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850A127-6B43-4F0D-B364-000F216C7F7B}">
      <dgm:prSet phldrT="[Текст]"/>
      <dgm:spPr/>
      <dgm:t>
        <a:bodyPr/>
        <a:lstStyle/>
        <a:p>
          <a:r>
            <a:rPr lang="ru-RU" dirty="0" smtClean="0"/>
            <a:t>СТРЕТЧИНГ</a:t>
          </a:r>
          <a:endParaRPr lang="ru-RU" dirty="0"/>
        </a:p>
      </dgm:t>
    </dgm:pt>
    <dgm:pt modelId="{E4E954BB-4BAA-49ED-A2D5-13250D601873}" type="parTrans" cxnId="{41DD3F71-88D0-451F-B8D7-7DE248AF8164}">
      <dgm:prSet/>
      <dgm:spPr/>
      <dgm:t>
        <a:bodyPr/>
        <a:lstStyle/>
        <a:p>
          <a:endParaRPr lang="ru-RU"/>
        </a:p>
      </dgm:t>
    </dgm:pt>
    <dgm:pt modelId="{B3FC140B-68B3-4948-A662-A6FFB04235CB}" type="sibTrans" cxnId="{41DD3F71-88D0-451F-B8D7-7DE248AF8164}">
      <dgm:prSet/>
      <dgm:spPr/>
      <dgm:t>
        <a:bodyPr/>
        <a:lstStyle/>
        <a:p>
          <a:endParaRPr lang="ru-RU"/>
        </a:p>
      </dgm:t>
    </dgm:pt>
    <dgm:pt modelId="{ACBBEA86-1D14-4E72-9B54-033D299A8081}">
      <dgm:prSet phldrT="[Текст]"/>
      <dgm:spPr/>
      <dgm:t>
        <a:bodyPr/>
        <a:lstStyle/>
        <a:p>
          <a:r>
            <a:rPr lang="ru-RU" dirty="0" smtClean="0"/>
            <a:t>СТАТИЧЕСКИЙ</a:t>
          </a:r>
          <a:endParaRPr lang="ru-RU" dirty="0"/>
        </a:p>
      </dgm:t>
    </dgm:pt>
    <dgm:pt modelId="{A9667AA5-B212-4A33-85BF-E6836977AFEB}" type="parTrans" cxnId="{37FC941F-E9A9-47FB-8029-97565C18B356}">
      <dgm:prSet/>
      <dgm:spPr/>
      <dgm:t>
        <a:bodyPr/>
        <a:lstStyle/>
        <a:p>
          <a:endParaRPr lang="ru-RU"/>
        </a:p>
      </dgm:t>
    </dgm:pt>
    <dgm:pt modelId="{688B361E-D942-4C25-8A17-0FE07D9C426A}" type="sibTrans" cxnId="{37FC941F-E9A9-47FB-8029-97565C18B356}">
      <dgm:prSet/>
      <dgm:spPr/>
      <dgm:t>
        <a:bodyPr/>
        <a:lstStyle/>
        <a:p>
          <a:endParaRPr lang="ru-RU"/>
        </a:p>
      </dgm:t>
    </dgm:pt>
    <dgm:pt modelId="{25BE18B0-AE63-4474-93B8-634A4E625743}">
      <dgm:prSet phldrT="[Текст]"/>
      <dgm:spPr/>
      <dgm:t>
        <a:bodyPr/>
        <a:lstStyle/>
        <a:p>
          <a:r>
            <a:rPr lang="ru-RU" dirty="0" smtClean="0"/>
            <a:t>ДИНАМИЧЕСКИЙ</a:t>
          </a:r>
          <a:endParaRPr lang="ru-RU" dirty="0"/>
        </a:p>
      </dgm:t>
    </dgm:pt>
    <dgm:pt modelId="{D1987202-5DE3-46A8-BCE1-E42054EBD770}" type="parTrans" cxnId="{E6F32192-017E-42B2-B061-B4097ADB1D3D}">
      <dgm:prSet/>
      <dgm:spPr/>
      <dgm:t>
        <a:bodyPr/>
        <a:lstStyle/>
        <a:p>
          <a:endParaRPr lang="ru-RU"/>
        </a:p>
      </dgm:t>
    </dgm:pt>
    <dgm:pt modelId="{0F21F5F4-BC5E-42AC-BD04-A5E0E75703B6}" type="sibTrans" cxnId="{E6F32192-017E-42B2-B061-B4097ADB1D3D}">
      <dgm:prSet/>
      <dgm:spPr/>
      <dgm:t>
        <a:bodyPr/>
        <a:lstStyle/>
        <a:p>
          <a:endParaRPr lang="ru-RU"/>
        </a:p>
      </dgm:t>
    </dgm:pt>
    <dgm:pt modelId="{AF71C6D2-DB75-424F-9091-53BA4F04681F}">
      <dgm:prSet phldrT="[Текст]"/>
      <dgm:spPr/>
      <dgm:t>
        <a:bodyPr/>
        <a:lstStyle/>
        <a:p>
          <a:r>
            <a:rPr lang="ru-RU" dirty="0" smtClean="0"/>
            <a:t>АКТИВНЫЙ</a:t>
          </a:r>
          <a:endParaRPr lang="ru-RU" dirty="0"/>
        </a:p>
      </dgm:t>
    </dgm:pt>
    <dgm:pt modelId="{B4025FF2-0AFD-4019-A1CC-AE55D3A5D8CA}" type="parTrans" cxnId="{8D2B4CAB-F9A1-4B75-9A32-AA2D0D56731C}">
      <dgm:prSet/>
      <dgm:spPr/>
      <dgm:t>
        <a:bodyPr/>
        <a:lstStyle/>
        <a:p>
          <a:endParaRPr lang="ru-RU"/>
        </a:p>
      </dgm:t>
    </dgm:pt>
    <dgm:pt modelId="{B8583E83-E9FE-4817-9DF8-F51C0F31B845}" type="sibTrans" cxnId="{8D2B4CAB-F9A1-4B75-9A32-AA2D0D56731C}">
      <dgm:prSet/>
      <dgm:spPr/>
      <dgm:t>
        <a:bodyPr/>
        <a:lstStyle/>
        <a:p>
          <a:endParaRPr lang="ru-RU"/>
        </a:p>
      </dgm:t>
    </dgm:pt>
    <dgm:pt modelId="{C396A213-B3F1-46E6-93B9-BBEF9316D02A}">
      <dgm:prSet/>
      <dgm:spPr/>
      <dgm:t>
        <a:bodyPr/>
        <a:lstStyle/>
        <a:p>
          <a:r>
            <a:rPr lang="ru-RU" dirty="0" smtClean="0"/>
            <a:t>ИЗОМЕТРИЧЕСКИЙ</a:t>
          </a:r>
          <a:endParaRPr lang="ru-RU" dirty="0"/>
        </a:p>
      </dgm:t>
    </dgm:pt>
    <dgm:pt modelId="{4E26A9E2-DA37-4A85-9616-9E0B6383660E}" type="parTrans" cxnId="{8CA045D1-44C9-4B02-8493-EE7FD04FC090}">
      <dgm:prSet/>
      <dgm:spPr/>
      <dgm:t>
        <a:bodyPr/>
        <a:lstStyle/>
        <a:p>
          <a:endParaRPr lang="ru-RU"/>
        </a:p>
      </dgm:t>
    </dgm:pt>
    <dgm:pt modelId="{CA4146FF-1E60-4CD9-94DC-4B46D92075A3}" type="sibTrans" cxnId="{8CA045D1-44C9-4B02-8493-EE7FD04FC090}">
      <dgm:prSet/>
      <dgm:spPr/>
      <dgm:t>
        <a:bodyPr/>
        <a:lstStyle/>
        <a:p>
          <a:endParaRPr lang="ru-RU"/>
        </a:p>
      </dgm:t>
    </dgm:pt>
    <dgm:pt modelId="{5BC1459F-6A46-4D3C-B3EF-5CAE331653F8}">
      <dgm:prSet/>
      <dgm:spPr/>
      <dgm:t>
        <a:bodyPr/>
        <a:lstStyle/>
        <a:p>
          <a:r>
            <a:rPr lang="ru-RU" dirty="0" smtClean="0"/>
            <a:t>БАЛЛИСТИЧЕСКИЙ</a:t>
          </a:r>
          <a:endParaRPr lang="ru-RU" dirty="0"/>
        </a:p>
      </dgm:t>
    </dgm:pt>
    <dgm:pt modelId="{71D5F88E-B4CD-4470-9675-C12F0424D5D0}" type="parTrans" cxnId="{F149BCBF-7D37-4F3E-BE15-2A205F88E7F4}">
      <dgm:prSet/>
      <dgm:spPr/>
      <dgm:t>
        <a:bodyPr/>
        <a:lstStyle/>
        <a:p>
          <a:endParaRPr lang="ru-RU"/>
        </a:p>
      </dgm:t>
    </dgm:pt>
    <dgm:pt modelId="{2FD501BB-7051-407C-A6FC-16AEC4B8504B}" type="sibTrans" cxnId="{F149BCBF-7D37-4F3E-BE15-2A205F88E7F4}">
      <dgm:prSet/>
      <dgm:spPr/>
      <dgm:t>
        <a:bodyPr/>
        <a:lstStyle/>
        <a:p>
          <a:endParaRPr lang="ru-RU"/>
        </a:p>
      </dgm:t>
    </dgm:pt>
    <dgm:pt modelId="{5807435E-EBC2-4F6B-88EA-61D00FF90DCF}">
      <dgm:prSet/>
      <dgm:spPr/>
      <dgm:t>
        <a:bodyPr/>
        <a:lstStyle/>
        <a:p>
          <a:r>
            <a:rPr lang="ru-RU" dirty="0" smtClean="0"/>
            <a:t>ПРОПРИОЦЕПТИВНЫЙ</a:t>
          </a:r>
          <a:endParaRPr lang="ru-RU" dirty="0"/>
        </a:p>
      </dgm:t>
    </dgm:pt>
    <dgm:pt modelId="{DE4560E8-3D78-4309-BC11-0A43D63236BA}" type="parTrans" cxnId="{627DE0C7-CBC0-4E11-9A6C-58994FEC189C}">
      <dgm:prSet/>
      <dgm:spPr/>
      <dgm:t>
        <a:bodyPr/>
        <a:lstStyle/>
        <a:p>
          <a:endParaRPr lang="ru-RU"/>
        </a:p>
      </dgm:t>
    </dgm:pt>
    <dgm:pt modelId="{90F53F14-C13D-441A-8540-255C80A46C60}" type="sibTrans" cxnId="{627DE0C7-CBC0-4E11-9A6C-58994FEC189C}">
      <dgm:prSet/>
      <dgm:spPr/>
      <dgm:t>
        <a:bodyPr/>
        <a:lstStyle/>
        <a:p>
          <a:endParaRPr lang="ru-RU"/>
        </a:p>
      </dgm:t>
    </dgm:pt>
    <dgm:pt modelId="{A9000139-1EC1-4038-B96B-2C2CAF25F233}" type="pres">
      <dgm:prSet presAssocID="{D926F031-CA83-41BE-BF51-7F4F5A30614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8E939F8-F7B5-4DC0-9254-59F7F06573FC}" type="pres">
      <dgm:prSet presAssocID="{5850A127-6B43-4F0D-B364-000F216C7F7B}" presName="root" presStyleCnt="0">
        <dgm:presLayoutVars>
          <dgm:chMax/>
          <dgm:chPref/>
        </dgm:presLayoutVars>
      </dgm:prSet>
      <dgm:spPr/>
    </dgm:pt>
    <dgm:pt modelId="{DB95995A-C9C3-4C1E-A82C-90B1D6250986}" type="pres">
      <dgm:prSet presAssocID="{5850A127-6B43-4F0D-B364-000F216C7F7B}" presName="rootComposite" presStyleCnt="0">
        <dgm:presLayoutVars/>
      </dgm:prSet>
      <dgm:spPr/>
    </dgm:pt>
    <dgm:pt modelId="{05A571EF-9FBE-4BA3-B80C-9D2037065A65}" type="pres">
      <dgm:prSet presAssocID="{5850A127-6B43-4F0D-B364-000F216C7F7B}" presName="ParentAccent" presStyleLbl="alignNode1" presStyleIdx="0" presStyleCnt="1"/>
      <dgm:spPr/>
    </dgm:pt>
    <dgm:pt modelId="{7E9C5C76-1E9A-4774-9A0F-B8D1CB6EAFD9}" type="pres">
      <dgm:prSet presAssocID="{5850A127-6B43-4F0D-B364-000F216C7F7B}" presName="ParentSmallAccent" presStyleLbl="fgAcc1" presStyleIdx="0" presStyleCnt="1"/>
      <dgm:spPr/>
    </dgm:pt>
    <dgm:pt modelId="{C2AF848B-4ABF-4D73-9E68-9FBED24610C2}" type="pres">
      <dgm:prSet presAssocID="{5850A127-6B43-4F0D-B364-000F216C7F7B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EF3DE-0A0B-47CB-A930-F5AD518D5194}" type="pres">
      <dgm:prSet presAssocID="{5850A127-6B43-4F0D-B364-000F216C7F7B}" presName="childShape" presStyleCnt="0">
        <dgm:presLayoutVars>
          <dgm:chMax val="0"/>
          <dgm:chPref val="0"/>
        </dgm:presLayoutVars>
      </dgm:prSet>
      <dgm:spPr/>
    </dgm:pt>
    <dgm:pt modelId="{264DF0DA-3493-41A2-A62D-30B260FC1E3D}" type="pres">
      <dgm:prSet presAssocID="{ACBBEA86-1D14-4E72-9B54-033D299A8081}" presName="childComposite" presStyleCnt="0">
        <dgm:presLayoutVars>
          <dgm:chMax val="0"/>
          <dgm:chPref val="0"/>
        </dgm:presLayoutVars>
      </dgm:prSet>
      <dgm:spPr/>
    </dgm:pt>
    <dgm:pt modelId="{0B8EB3E7-CA5F-44F2-B545-0B22EB6D7DB3}" type="pres">
      <dgm:prSet presAssocID="{ACBBEA86-1D14-4E72-9B54-033D299A8081}" presName="ChildAccent" presStyleLbl="solidFgAcc1" presStyleIdx="0" presStyleCnt="6"/>
      <dgm:spPr/>
    </dgm:pt>
    <dgm:pt modelId="{8BF4330E-674F-4357-BB07-D116EDDBE08D}" type="pres">
      <dgm:prSet presAssocID="{ACBBEA86-1D14-4E72-9B54-033D299A8081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8AB8B-BA87-4149-945D-27FB2BF5537A}" type="pres">
      <dgm:prSet presAssocID="{25BE18B0-AE63-4474-93B8-634A4E625743}" presName="childComposite" presStyleCnt="0">
        <dgm:presLayoutVars>
          <dgm:chMax val="0"/>
          <dgm:chPref val="0"/>
        </dgm:presLayoutVars>
      </dgm:prSet>
      <dgm:spPr/>
    </dgm:pt>
    <dgm:pt modelId="{F2D1EF4E-085A-455E-A2E8-D288A68793DE}" type="pres">
      <dgm:prSet presAssocID="{25BE18B0-AE63-4474-93B8-634A4E625743}" presName="ChildAccent" presStyleLbl="solidFgAcc1" presStyleIdx="1" presStyleCnt="6"/>
      <dgm:spPr/>
    </dgm:pt>
    <dgm:pt modelId="{D13D3D67-4D64-47E5-B2D9-B5A053307316}" type="pres">
      <dgm:prSet presAssocID="{25BE18B0-AE63-4474-93B8-634A4E625743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62269-DA2B-4F33-B9D8-F08D342224FD}" type="pres">
      <dgm:prSet presAssocID="{AF71C6D2-DB75-424F-9091-53BA4F04681F}" presName="childComposite" presStyleCnt="0">
        <dgm:presLayoutVars>
          <dgm:chMax val="0"/>
          <dgm:chPref val="0"/>
        </dgm:presLayoutVars>
      </dgm:prSet>
      <dgm:spPr/>
    </dgm:pt>
    <dgm:pt modelId="{6E44AE4A-3093-44F5-94D4-4C08FC3DD2FF}" type="pres">
      <dgm:prSet presAssocID="{AF71C6D2-DB75-424F-9091-53BA4F04681F}" presName="ChildAccent" presStyleLbl="solidFgAcc1" presStyleIdx="2" presStyleCnt="6"/>
      <dgm:spPr/>
    </dgm:pt>
    <dgm:pt modelId="{A0CB7348-C36C-4FE0-86E2-4AACD783C6C5}" type="pres">
      <dgm:prSet presAssocID="{AF71C6D2-DB75-424F-9091-53BA4F04681F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948AD-E391-41D7-B48F-9E2AACDFAEF9}" type="pres">
      <dgm:prSet presAssocID="{C396A213-B3F1-46E6-93B9-BBEF9316D02A}" presName="childComposite" presStyleCnt="0">
        <dgm:presLayoutVars>
          <dgm:chMax val="0"/>
          <dgm:chPref val="0"/>
        </dgm:presLayoutVars>
      </dgm:prSet>
      <dgm:spPr/>
    </dgm:pt>
    <dgm:pt modelId="{8FA7E477-209B-42ED-AE04-A8167FEB1107}" type="pres">
      <dgm:prSet presAssocID="{C396A213-B3F1-46E6-93B9-BBEF9316D02A}" presName="ChildAccent" presStyleLbl="solidFgAcc1" presStyleIdx="3" presStyleCnt="6"/>
      <dgm:spPr/>
    </dgm:pt>
    <dgm:pt modelId="{9A754586-8EEC-43D4-B1F1-8D877AE21121}" type="pres">
      <dgm:prSet presAssocID="{C396A213-B3F1-46E6-93B9-BBEF9316D02A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AD4DC-6A22-4A78-A146-BA56E87A588B}" type="pres">
      <dgm:prSet presAssocID="{5BC1459F-6A46-4D3C-B3EF-5CAE331653F8}" presName="childComposite" presStyleCnt="0">
        <dgm:presLayoutVars>
          <dgm:chMax val="0"/>
          <dgm:chPref val="0"/>
        </dgm:presLayoutVars>
      </dgm:prSet>
      <dgm:spPr/>
    </dgm:pt>
    <dgm:pt modelId="{39DBFCFA-159E-48F0-8DD5-FEE223594891}" type="pres">
      <dgm:prSet presAssocID="{5BC1459F-6A46-4D3C-B3EF-5CAE331653F8}" presName="ChildAccent" presStyleLbl="solidFgAcc1" presStyleIdx="4" presStyleCnt="6"/>
      <dgm:spPr/>
    </dgm:pt>
    <dgm:pt modelId="{E28B3675-4216-4518-9EE9-CAC33867F781}" type="pres">
      <dgm:prSet presAssocID="{5BC1459F-6A46-4D3C-B3EF-5CAE331653F8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625F8-FD09-4617-941F-09E205D4744E}" type="pres">
      <dgm:prSet presAssocID="{5807435E-EBC2-4F6B-88EA-61D00FF90DCF}" presName="childComposite" presStyleCnt="0">
        <dgm:presLayoutVars>
          <dgm:chMax val="0"/>
          <dgm:chPref val="0"/>
        </dgm:presLayoutVars>
      </dgm:prSet>
      <dgm:spPr/>
    </dgm:pt>
    <dgm:pt modelId="{92908428-D809-4C0F-9B9B-91EE529FE1D1}" type="pres">
      <dgm:prSet presAssocID="{5807435E-EBC2-4F6B-88EA-61D00FF90DCF}" presName="ChildAccent" presStyleLbl="solidFgAcc1" presStyleIdx="5" presStyleCnt="6"/>
      <dgm:spPr/>
    </dgm:pt>
    <dgm:pt modelId="{16DD7473-2731-4B92-AB22-771F581BD736}" type="pres">
      <dgm:prSet presAssocID="{5807435E-EBC2-4F6B-88EA-61D00FF90DCF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FC941F-E9A9-47FB-8029-97565C18B356}" srcId="{5850A127-6B43-4F0D-B364-000F216C7F7B}" destId="{ACBBEA86-1D14-4E72-9B54-033D299A8081}" srcOrd="0" destOrd="0" parTransId="{A9667AA5-B212-4A33-85BF-E6836977AFEB}" sibTransId="{688B361E-D942-4C25-8A17-0FE07D9C426A}"/>
    <dgm:cxn modelId="{9BC2944C-7617-4CA5-B4A9-772BB1A124D6}" type="presOf" srcId="{5807435E-EBC2-4F6B-88EA-61D00FF90DCF}" destId="{16DD7473-2731-4B92-AB22-771F581BD736}" srcOrd="0" destOrd="0" presId="urn:microsoft.com/office/officeart/2008/layout/SquareAccentList"/>
    <dgm:cxn modelId="{B219DD08-A682-42E2-A688-1C2728895500}" type="presOf" srcId="{25BE18B0-AE63-4474-93B8-634A4E625743}" destId="{D13D3D67-4D64-47E5-B2D9-B5A053307316}" srcOrd="0" destOrd="0" presId="urn:microsoft.com/office/officeart/2008/layout/SquareAccentList"/>
    <dgm:cxn modelId="{41DD3F71-88D0-451F-B8D7-7DE248AF8164}" srcId="{D926F031-CA83-41BE-BF51-7F4F5A306148}" destId="{5850A127-6B43-4F0D-B364-000F216C7F7B}" srcOrd="0" destOrd="0" parTransId="{E4E954BB-4BAA-49ED-A2D5-13250D601873}" sibTransId="{B3FC140B-68B3-4948-A662-A6FFB04235CB}"/>
    <dgm:cxn modelId="{8D2B4CAB-F9A1-4B75-9A32-AA2D0D56731C}" srcId="{5850A127-6B43-4F0D-B364-000F216C7F7B}" destId="{AF71C6D2-DB75-424F-9091-53BA4F04681F}" srcOrd="2" destOrd="0" parTransId="{B4025FF2-0AFD-4019-A1CC-AE55D3A5D8CA}" sibTransId="{B8583E83-E9FE-4817-9DF8-F51C0F31B845}"/>
    <dgm:cxn modelId="{85F4280B-8AAF-476C-BF1B-D881112215DC}" type="presOf" srcId="{5850A127-6B43-4F0D-B364-000F216C7F7B}" destId="{C2AF848B-4ABF-4D73-9E68-9FBED24610C2}" srcOrd="0" destOrd="0" presId="urn:microsoft.com/office/officeart/2008/layout/SquareAccentList"/>
    <dgm:cxn modelId="{CB8AA808-B640-4C2B-9962-06CF25DE4272}" type="presOf" srcId="{D926F031-CA83-41BE-BF51-7F4F5A306148}" destId="{A9000139-1EC1-4038-B96B-2C2CAF25F233}" srcOrd="0" destOrd="0" presId="urn:microsoft.com/office/officeart/2008/layout/SquareAccentList"/>
    <dgm:cxn modelId="{8FE78F5F-8716-4A41-B372-379769BA26C0}" type="presOf" srcId="{5BC1459F-6A46-4D3C-B3EF-5CAE331653F8}" destId="{E28B3675-4216-4518-9EE9-CAC33867F781}" srcOrd="0" destOrd="0" presId="urn:microsoft.com/office/officeart/2008/layout/SquareAccentList"/>
    <dgm:cxn modelId="{8CA045D1-44C9-4B02-8493-EE7FD04FC090}" srcId="{5850A127-6B43-4F0D-B364-000F216C7F7B}" destId="{C396A213-B3F1-46E6-93B9-BBEF9316D02A}" srcOrd="3" destOrd="0" parTransId="{4E26A9E2-DA37-4A85-9616-9E0B6383660E}" sibTransId="{CA4146FF-1E60-4CD9-94DC-4B46D92075A3}"/>
    <dgm:cxn modelId="{627DE0C7-CBC0-4E11-9A6C-58994FEC189C}" srcId="{5850A127-6B43-4F0D-B364-000F216C7F7B}" destId="{5807435E-EBC2-4F6B-88EA-61D00FF90DCF}" srcOrd="5" destOrd="0" parTransId="{DE4560E8-3D78-4309-BC11-0A43D63236BA}" sibTransId="{90F53F14-C13D-441A-8540-255C80A46C60}"/>
    <dgm:cxn modelId="{F149BCBF-7D37-4F3E-BE15-2A205F88E7F4}" srcId="{5850A127-6B43-4F0D-B364-000F216C7F7B}" destId="{5BC1459F-6A46-4D3C-B3EF-5CAE331653F8}" srcOrd="4" destOrd="0" parTransId="{71D5F88E-B4CD-4470-9675-C12F0424D5D0}" sibTransId="{2FD501BB-7051-407C-A6FC-16AEC4B8504B}"/>
    <dgm:cxn modelId="{E6F32192-017E-42B2-B061-B4097ADB1D3D}" srcId="{5850A127-6B43-4F0D-B364-000F216C7F7B}" destId="{25BE18B0-AE63-4474-93B8-634A4E625743}" srcOrd="1" destOrd="0" parTransId="{D1987202-5DE3-46A8-BCE1-E42054EBD770}" sibTransId="{0F21F5F4-BC5E-42AC-BD04-A5E0E75703B6}"/>
    <dgm:cxn modelId="{7F85F362-1C9F-41D1-9547-6934C5C2B28E}" type="presOf" srcId="{AF71C6D2-DB75-424F-9091-53BA4F04681F}" destId="{A0CB7348-C36C-4FE0-86E2-4AACD783C6C5}" srcOrd="0" destOrd="0" presId="urn:microsoft.com/office/officeart/2008/layout/SquareAccentList"/>
    <dgm:cxn modelId="{643216CC-48E3-460E-984A-7BD9EFF9D2BE}" type="presOf" srcId="{ACBBEA86-1D14-4E72-9B54-033D299A8081}" destId="{8BF4330E-674F-4357-BB07-D116EDDBE08D}" srcOrd="0" destOrd="0" presId="urn:microsoft.com/office/officeart/2008/layout/SquareAccentList"/>
    <dgm:cxn modelId="{25210934-435E-4C57-BEC3-03F36E2800DF}" type="presOf" srcId="{C396A213-B3F1-46E6-93B9-BBEF9316D02A}" destId="{9A754586-8EEC-43D4-B1F1-8D877AE21121}" srcOrd="0" destOrd="0" presId="urn:microsoft.com/office/officeart/2008/layout/SquareAccentList"/>
    <dgm:cxn modelId="{3C78BD70-D95D-4A05-B50F-48B8FF95803E}" type="presParOf" srcId="{A9000139-1EC1-4038-B96B-2C2CAF25F233}" destId="{18E939F8-F7B5-4DC0-9254-59F7F06573FC}" srcOrd="0" destOrd="0" presId="urn:microsoft.com/office/officeart/2008/layout/SquareAccentList"/>
    <dgm:cxn modelId="{845C4E9C-1A82-4948-8686-CEFFA0DC000B}" type="presParOf" srcId="{18E939F8-F7B5-4DC0-9254-59F7F06573FC}" destId="{DB95995A-C9C3-4C1E-A82C-90B1D6250986}" srcOrd="0" destOrd="0" presId="urn:microsoft.com/office/officeart/2008/layout/SquareAccentList"/>
    <dgm:cxn modelId="{D75DDA04-FBA3-49F8-971F-9BC4022C59F3}" type="presParOf" srcId="{DB95995A-C9C3-4C1E-A82C-90B1D6250986}" destId="{05A571EF-9FBE-4BA3-B80C-9D2037065A65}" srcOrd="0" destOrd="0" presId="urn:microsoft.com/office/officeart/2008/layout/SquareAccentList"/>
    <dgm:cxn modelId="{0E301BF5-E9B1-4A60-80A9-BDD4562C09BD}" type="presParOf" srcId="{DB95995A-C9C3-4C1E-A82C-90B1D6250986}" destId="{7E9C5C76-1E9A-4774-9A0F-B8D1CB6EAFD9}" srcOrd="1" destOrd="0" presId="urn:microsoft.com/office/officeart/2008/layout/SquareAccentList"/>
    <dgm:cxn modelId="{851B1D28-3819-486B-B51B-8162888B30C1}" type="presParOf" srcId="{DB95995A-C9C3-4C1E-A82C-90B1D6250986}" destId="{C2AF848B-4ABF-4D73-9E68-9FBED24610C2}" srcOrd="2" destOrd="0" presId="urn:microsoft.com/office/officeart/2008/layout/SquareAccentList"/>
    <dgm:cxn modelId="{17E54D75-0E61-493D-9B03-8F71E0C5FB34}" type="presParOf" srcId="{18E939F8-F7B5-4DC0-9254-59F7F06573FC}" destId="{8C2EF3DE-0A0B-47CB-A930-F5AD518D5194}" srcOrd="1" destOrd="0" presId="urn:microsoft.com/office/officeart/2008/layout/SquareAccentList"/>
    <dgm:cxn modelId="{8051FDE3-1630-4BB3-8331-3CA0479D853E}" type="presParOf" srcId="{8C2EF3DE-0A0B-47CB-A930-F5AD518D5194}" destId="{264DF0DA-3493-41A2-A62D-30B260FC1E3D}" srcOrd="0" destOrd="0" presId="urn:microsoft.com/office/officeart/2008/layout/SquareAccentList"/>
    <dgm:cxn modelId="{2EC2B9FD-C7C3-4534-BC27-F262C0441A6E}" type="presParOf" srcId="{264DF0DA-3493-41A2-A62D-30B260FC1E3D}" destId="{0B8EB3E7-CA5F-44F2-B545-0B22EB6D7DB3}" srcOrd="0" destOrd="0" presId="urn:microsoft.com/office/officeart/2008/layout/SquareAccentList"/>
    <dgm:cxn modelId="{1F083C5F-A8CE-470B-B667-D3C81292AA6E}" type="presParOf" srcId="{264DF0DA-3493-41A2-A62D-30B260FC1E3D}" destId="{8BF4330E-674F-4357-BB07-D116EDDBE08D}" srcOrd="1" destOrd="0" presId="urn:microsoft.com/office/officeart/2008/layout/SquareAccentList"/>
    <dgm:cxn modelId="{48CFD41C-60F6-4B40-A417-721922B1648A}" type="presParOf" srcId="{8C2EF3DE-0A0B-47CB-A930-F5AD518D5194}" destId="{E698AB8B-BA87-4149-945D-27FB2BF5537A}" srcOrd="1" destOrd="0" presId="urn:microsoft.com/office/officeart/2008/layout/SquareAccentList"/>
    <dgm:cxn modelId="{DA895A73-8C4C-4E7F-89A9-D9B7EE977104}" type="presParOf" srcId="{E698AB8B-BA87-4149-945D-27FB2BF5537A}" destId="{F2D1EF4E-085A-455E-A2E8-D288A68793DE}" srcOrd="0" destOrd="0" presId="urn:microsoft.com/office/officeart/2008/layout/SquareAccentList"/>
    <dgm:cxn modelId="{A837132F-7805-4403-97F6-7C342B4E1090}" type="presParOf" srcId="{E698AB8B-BA87-4149-945D-27FB2BF5537A}" destId="{D13D3D67-4D64-47E5-B2D9-B5A053307316}" srcOrd="1" destOrd="0" presId="urn:microsoft.com/office/officeart/2008/layout/SquareAccentList"/>
    <dgm:cxn modelId="{8AF6B45E-30D5-4132-874C-9ED590456E97}" type="presParOf" srcId="{8C2EF3DE-0A0B-47CB-A930-F5AD518D5194}" destId="{64F62269-DA2B-4F33-B9D8-F08D342224FD}" srcOrd="2" destOrd="0" presId="urn:microsoft.com/office/officeart/2008/layout/SquareAccentList"/>
    <dgm:cxn modelId="{17CBC6A5-FC60-461C-9275-83FD88386D38}" type="presParOf" srcId="{64F62269-DA2B-4F33-B9D8-F08D342224FD}" destId="{6E44AE4A-3093-44F5-94D4-4C08FC3DD2FF}" srcOrd="0" destOrd="0" presId="urn:microsoft.com/office/officeart/2008/layout/SquareAccentList"/>
    <dgm:cxn modelId="{1BB03CFE-6C68-43A5-9335-CF2769825D8F}" type="presParOf" srcId="{64F62269-DA2B-4F33-B9D8-F08D342224FD}" destId="{A0CB7348-C36C-4FE0-86E2-4AACD783C6C5}" srcOrd="1" destOrd="0" presId="urn:microsoft.com/office/officeart/2008/layout/SquareAccentList"/>
    <dgm:cxn modelId="{D6EC0734-6CFA-451F-8FA5-E238E5FFCB4C}" type="presParOf" srcId="{8C2EF3DE-0A0B-47CB-A930-F5AD518D5194}" destId="{C9A948AD-E391-41D7-B48F-9E2AACDFAEF9}" srcOrd="3" destOrd="0" presId="urn:microsoft.com/office/officeart/2008/layout/SquareAccentList"/>
    <dgm:cxn modelId="{CBA26CF9-763D-42F7-AF01-091900485C95}" type="presParOf" srcId="{C9A948AD-E391-41D7-B48F-9E2AACDFAEF9}" destId="{8FA7E477-209B-42ED-AE04-A8167FEB1107}" srcOrd="0" destOrd="0" presId="urn:microsoft.com/office/officeart/2008/layout/SquareAccentList"/>
    <dgm:cxn modelId="{F349DC84-7A47-4114-8FC6-EA0A9F439CE2}" type="presParOf" srcId="{C9A948AD-E391-41D7-B48F-9E2AACDFAEF9}" destId="{9A754586-8EEC-43D4-B1F1-8D877AE21121}" srcOrd="1" destOrd="0" presId="urn:microsoft.com/office/officeart/2008/layout/SquareAccentList"/>
    <dgm:cxn modelId="{D13905F8-5A4B-4784-8CF8-79961884FB52}" type="presParOf" srcId="{8C2EF3DE-0A0B-47CB-A930-F5AD518D5194}" destId="{E05AD4DC-6A22-4A78-A146-BA56E87A588B}" srcOrd="4" destOrd="0" presId="urn:microsoft.com/office/officeart/2008/layout/SquareAccentList"/>
    <dgm:cxn modelId="{8AA940F1-37EA-4EE1-BCBB-51274FEFBD49}" type="presParOf" srcId="{E05AD4DC-6A22-4A78-A146-BA56E87A588B}" destId="{39DBFCFA-159E-48F0-8DD5-FEE223594891}" srcOrd="0" destOrd="0" presId="urn:microsoft.com/office/officeart/2008/layout/SquareAccentList"/>
    <dgm:cxn modelId="{E4CC6945-53A1-4CBF-88BE-6299499F03C0}" type="presParOf" srcId="{E05AD4DC-6A22-4A78-A146-BA56E87A588B}" destId="{E28B3675-4216-4518-9EE9-CAC33867F781}" srcOrd="1" destOrd="0" presId="urn:microsoft.com/office/officeart/2008/layout/SquareAccentList"/>
    <dgm:cxn modelId="{55CF95C8-80E6-422E-BF95-3E1FBF795E78}" type="presParOf" srcId="{8C2EF3DE-0A0B-47CB-A930-F5AD518D5194}" destId="{4AC625F8-FD09-4617-941F-09E205D4744E}" srcOrd="5" destOrd="0" presId="urn:microsoft.com/office/officeart/2008/layout/SquareAccentList"/>
    <dgm:cxn modelId="{3FC092B1-F6F2-4B11-AAA4-0254648C4419}" type="presParOf" srcId="{4AC625F8-FD09-4617-941F-09E205D4744E}" destId="{92908428-D809-4C0F-9B9B-91EE529FE1D1}" srcOrd="0" destOrd="0" presId="urn:microsoft.com/office/officeart/2008/layout/SquareAccentList"/>
    <dgm:cxn modelId="{A34DD8E6-C243-46FE-AF51-23312EFF9404}" type="presParOf" srcId="{4AC625F8-FD09-4617-941F-09E205D4744E}" destId="{16DD7473-2731-4B92-AB22-771F581BD73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7BBB8-E6A0-42AC-ABC1-9EFEC75B15EE}">
      <dsp:nvSpPr>
        <dsp:cNvPr id="0" name=""/>
        <dsp:cNvSpPr/>
      </dsp:nvSpPr>
      <dsp:spPr>
        <a:xfrm>
          <a:off x="3760073" y="3429232"/>
          <a:ext cx="3182779" cy="30778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baseline="0" dirty="0" smtClean="0">
              <a:solidFill>
                <a:schemeClr val="tx1"/>
              </a:solidFill>
            </a:rPr>
            <a:t>ГИБКОСТЬ</a:t>
          </a:r>
          <a:endParaRPr lang="cs-CZ" sz="2400" kern="1200" baseline="0" dirty="0">
            <a:solidFill>
              <a:schemeClr val="tx1"/>
            </a:solidFill>
          </a:endParaRPr>
        </a:p>
      </dsp:txBody>
      <dsp:txXfrm>
        <a:off x="4226180" y="3879979"/>
        <a:ext cx="2250565" cy="2176402"/>
      </dsp:txXfrm>
    </dsp:sp>
    <dsp:sp modelId="{EA9E9486-D5BC-4F3A-BD5B-027CF89B96A4}">
      <dsp:nvSpPr>
        <dsp:cNvPr id="0" name=""/>
        <dsp:cNvSpPr/>
      </dsp:nvSpPr>
      <dsp:spPr>
        <a:xfrm rot="10800000">
          <a:off x="1004605" y="4559603"/>
          <a:ext cx="2603916" cy="817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D6DC2-B16B-4511-93AF-68B4B1B5900D}">
      <dsp:nvSpPr>
        <dsp:cNvPr id="0" name=""/>
        <dsp:cNvSpPr/>
      </dsp:nvSpPr>
      <dsp:spPr>
        <a:xfrm>
          <a:off x="1081" y="4165361"/>
          <a:ext cx="2007049" cy="16056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0" dirty="0" smtClean="0">
              <a:solidFill>
                <a:schemeClr val="tx1"/>
              </a:solidFill>
            </a:rPr>
            <a:t>ЭЛАСТИЧНОСТЬ</a:t>
          </a:r>
          <a:r>
            <a:rPr lang="ru-RU" sz="1900" kern="1200" baseline="0" noProof="0" dirty="0" smtClean="0">
              <a:solidFill>
                <a:schemeClr val="tx1"/>
              </a:solidFill>
            </a:rPr>
            <a:t> МЫШЦ И СВЯЗОК</a:t>
          </a:r>
          <a:endParaRPr lang="en-GB" sz="1900" kern="1200" noProof="0" dirty="0">
            <a:solidFill>
              <a:schemeClr val="tx1"/>
            </a:solidFill>
          </a:endParaRPr>
        </a:p>
      </dsp:txBody>
      <dsp:txXfrm>
        <a:off x="48109" y="4212389"/>
        <a:ext cx="1912993" cy="1511583"/>
      </dsp:txXfrm>
    </dsp:sp>
    <dsp:sp modelId="{C785B56D-A6C6-40AD-8DBB-5D2BA895666B}">
      <dsp:nvSpPr>
        <dsp:cNvPr id="0" name=""/>
        <dsp:cNvSpPr/>
      </dsp:nvSpPr>
      <dsp:spPr>
        <a:xfrm rot="12960000">
          <a:off x="1584440" y="2775055"/>
          <a:ext cx="2621606" cy="817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9674C-41FE-42E8-A47A-6FA1D624D5DF}">
      <dsp:nvSpPr>
        <dsp:cNvPr id="0" name=""/>
        <dsp:cNvSpPr/>
      </dsp:nvSpPr>
      <dsp:spPr>
        <a:xfrm>
          <a:off x="831257" y="1610342"/>
          <a:ext cx="2007049" cy="1605639"/>
        </a:xfrm>
        <a:prstGeom prst="roundRect">
          <a:avLst>
            <a:gd name="adj" fmla="val 1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0" dirty="0" smtClean="0">
              <a:solidFill>
                <a:schemeClr val="tx1"/>
              </a:solidFill>
            </a:rPr>
            <a:t>СНИЖЕНИЕ ВОЗБУДИМОСТИ РАСТЯГИВАЕМЫХ МЫШЦ</a:t>
          </a:r>
          <a:endParaRPr lang="en-GB" sz="1900" kern="1200" noProof="0" dirty="0">
            <a:solidFill>
              <a:schemeClr val="tx1"/>
            </a:solidFill>
          </a:endParaRPr>
        </a:p>
      </dsp:txBody>
      <dsp:txXfrm>
        <a:off x="878285" y="1657370"/>
        <a:ext cx="1912993" cy="1511583"/>
      </dsp:txXfrm>
    </dsp:sp>
    <dsp:sp modelId="{570F357D-D570-400D-8BEC-613B2776C225}">
      <dsp:nvSpPr>
        <dsp:cNvPr id="0" name=""/>
        <dsp:cNvSpPr/>
      </dsp:nvSpPr>
      <dsp:spPr>
        <a:xfrm rot="15120000">
          <a:off x="3093019" y="1685148"/>
          <a:ext cx="2648951" cy="817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7479A-F0B9-4A8F-A6BA-397D832BB4FA}">
      <dsp:nvSpPr>
        <dsp:cNvPr id="0" name=""/>
        <dsp:cNvSpPr/>
      </dsp:nvSpPr>
      <dsp:spPr>
        <a:xfrm>
          <a:off x="3004685" y="31254"/>
          <a:ext cx="2007049" cy="1605639"/>
        </a:xfrm>
        <a:prstGeom prst="roundRect">
          <a:avLst>
            <a:gd name="adj" fmla="val 1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0" dirty="0" smtClean="0">
              <a:solidFill>
                <a:schemeClr val="tx1"/>
              </a:solidFill>
            </a:rPr>
            <a:t>ВНЕШНЯЯ</a:t>
          </a:r>
          <a:r>
            <a:rPr lang="ru-RU" sz="1900" kern="1200" baseline="0" noProof="0" dirty="0" smtClean="0">
              <a:solidFill>
                <a:schemeClr val="tx1"/>
              </a:solidFill>
            </a:rPr>
            <a:t> ТЕМПЕРАТУРА ВОЗДУХА</a:t>
          </a:r>
          <a:endParaRPr lang="en-GB" sz="1900" kern="1200" noProof="0" dirty="0">
            <a:solidFill>
              <a:schemeClr val="tx1"/>
            </a:solidFill>
          </a:endParaRPr>
        </a:p>
      </dsp:txBody>
      <dsp:txXfrm>
        <a:off x="3051713" y="78282"/>
        <a:ext cx="1912993" cy="1511583"/>
      </dsp:txXfrm>
    </dsp:sp>
    <dsp:sp modelId="{63992C36-5077-4E13-945A-A79181FD3330}">
      <dsp:nvSpPr>
        <dsp:cNvPr id="0" name=""/>
        <dsp:cNvSpPr/>
      </dsp:nvSpPr>
      <dsp:spPr>
        <a:xfrm rot="17280000">
          <a:off x="4960954" y="1685148"/>
          <a:ext cx="2648951" cy="817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D74C0-30E7-47F4-8195-7E0F6ADBA1F0}">
      <dsp:nvSpPr>
        <dsp:cNvPr id="0" name=""/>
        <dsp:cNvSpPr/>
      </dsp:nvSpPr>
      <dsp:spPr>
        <a:xfrm>
          <a:off x="5691190" y="31254"/>
          <a:ext cx="2007049" cy="1605639"/>
        </a:xfrm>
        <a:prstGeom prst="roundRect">
          <a:avLst>
            <a:gd name="adj" fmla="val 1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0" dirty="0" smtClean="0">
              <a:solidFill>
                <a:schemeClr val="tx1"/>
              </a:solidFill>
            </a:rPr>
            <a:t>ВОЗРАСТ</a:t>
          </a:r>
          <a:endParaRPr lang="en-GB" sz="1900" kern="1200" noProof="0" dirty="0">
            <a:solidFill>
              <a:schemeClr val="tx1"/>
            </a:solidFill>
          </a:endParaRPr>
        </a:p>
      </dsp:txBody>
      <dsp:txXfrm>
        <a:off x="5738218" y="78282"/>
        <a:ext cx="1912993" cy="1511583"/>
      </dsp:txXfrm>
    </dsp:sp>
    <dsp:sp modelId="{45DCCA1F-4AD3-4351-8F90-60562571C945}">
      <dsp:nvSpPr>
        <dsp:cNvPr id="0" name=""/>
        <dsp:cNvSpPr/>
      </dsp:nvSpPr>
      <dsp:spPr>
        <a:xfrm rot="19440000">
          <a:off x="6496878" y="2775055"/>
          <a:ext cx="2621606" cy="817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CBB3D-34DF-4420-9CB1-8EC2E2CC3A10}">
      <dsp:nvSpPr>
        <dsp:cNvPr id="0" name=""/>
        <dsp:cNvSpPr/>
      </dsp:nvSpPr>
      <dsp:spPr>
        <a:xfrm>
          <a:off x="7864619" y="1610342"/>
          <a:ext cx="2007049" cy="1605639"/>
        </a:xfrm>
        <a:prstGeom prst="roundRect">
          <a:avLst>
            <a:gd name="adj" fmla="val 1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0" dirty="0" smtClean="0">
              <a:solidFill>
                <a:schemeClr val="tx1"/>
              </a:solidFill>
            </a:rPr>
            <a:t>СУТОЧНАЯ</a:t>
          </a:r>
          <a:r>
            <a:rPr lang="ru-RU" sz="1900" kern="1200" baseline="0" noProof="0" dirty="0" smtClean="0">
              <a:solidFill>
                <a:schemeClr val="tx1"/>
              </a:solidFill>
            </a:rPr>
            <a:t> ПЕРИОДИКА</a:t>
          </a:r>
          <a:endParaRPr lang="en-GB" sz="1900" kern="1200" noProof="0" dirty="0">
            <a:solidFill>
              <a:schemeClr val="tx1"/>
            </a:solidFill>
          </a:endParaRPr>
        </a:p>
      </dsp:txBody>
      <dsp:txXfrm>
        <a:off x="7911647" y="1657370"/>
        <a:ext cx="1912993" cy="1511583"/>
      </dsp:txXfrm>
    </dsp:sp>
    <dsp:sp modelId="{AFE19472-2618-43BE-AFD1-6EC4F9217FFA}">
      <dsp:nvSpPr>
        <dsp:cNvPr id="0" name=""/>
        <dsp:cNvSpPr/>
      </dsp:nvSpPr>
      <dsp:spPr>
        <a:xfrm>
          <a:off x="7094403" y="4559603"/>
          <a:ext cx="2603916" cy="817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A98B3-2431-4935-A786-F81ACE0F974A}">
      <dsp:nvSpPr>
        <dsp:cNvPr id="0" name=""/>
        <dsp:cNvSpPr/>
      </dsp:nvSpPr>
      <dsp:spPr>
        <a:xfrm>
          <a:off x="8694795" y="4165361"/>
          <a:ext cx="2007049" cy="160563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0" dirty="0" smtClean="0">
              <a:solidFill>
                <a:schemeClr val="tx1"/>
              </a:solidFill>
            </a:rPr>
            <a:t>ПОЛ</a:t>
          </a:r>
          <a:endParaRPr lang="en-GB" sz="1900" kern="1200" noProof="0" dirty="0">
            <a:solidFill>
              <a:schemeClr val="tx1"/>
            </a:solidFill>
          </a:endParaRPr>
        </a:p>
      </dsp:txBody>
      <dsp:txXfrm>
        <a:off x="8741823" y="4212389"/>
        <a:ext cx="1912993" cy="1511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06AE3-ED71-4BB8-9535-1826A867B9CC}">
      <dsp:nvSpPr>
        <dsp:cNvPr id="0" name=""/>
        <dsp:cNvSpPr/>
      </dsp:nvSpPr>
      <dsp:spPr>
        <a:xfrm>
          <a:off x="259985" y="1030493"/>
          <a:ext cx="4875916" cy="5736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B79F5-F38C-42CE-B828-E1AC2457A37C}">
      <dsp:nvSpPr>
        <dsp:cNvPr id="0" name=""/>
        <dsp:cNvSpPr/>
      </dsp:nvSpPr>
      <dsp:spPr>
        <a:xfrm>
          <a:off x="259985" y="1245928"/>
          <a:ext cx="358202" cy="358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F5BE4-A59E-4D47-A9EB-76EB61F17D2F}">
      <dsp:nvSpPr>
        <dsp:cNvPr id="0" name=""/>
        <dsp:cNvSpPr/>
      </dsp:nvSpPr>
      <dsp:spPr>
        <a:xfrm>
          <a:off x="259985" y="0"/>
          <a:ext cx="4875916" cy="1030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АКТИВНЫЕ</a:t>
          </a:r>
          <a:endParaRPr lang="ru-RU" sz="6200" kern="1200" dirty="0"/>
        </a:p>
      </dsp:txBody>
      <dsp:txXfrm>
        <a:off x="259985" y="0"/>
        <a:ext cx="4875916" cy="1030493"/>
      </dsp:txXfrm>
    </dsp:sp>
    <dsp:sp modelId="{ACCFCB72-FD20-4A15-93E3-0885DF852312}">
      <dsp:nvSpPr>
        <dsp:cNvPr id="0" name=""/>
        <dsp:cNvSpPr/>
      </dsp:nvSpPr>
      <dsp:spPr>
        <a:xfrm>
          <a:off x="259985" y="208088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CB3C3-C53F-4F6E-B87F-6D1BE914D676}">
      <dsp:nvSpPr>
        <dsp:cNvPr id="0" name=""/>
        <dsp:cNvSpPr/>
      </dsp:nvSpPr>
      <dsp:spPr>
        <a:xfrm>
          <a:off x="601299" y="184250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НАКЛОНЫ, ВЫПРЯМЛЕНИЯ</a:t>
          </a:r>
          <a:endParaRPr lang="ru-RU" sz="2000" kern="1200" dirty="0"/>
        </a:p>
      </dsp:txBody>
      <dsp:txXfrm>
        <a:off x="601299" y="1842509"/>
        <a:ext cx="4534602" cy="834950"/>
      </dsp:txXfrm>
    </dsp:sp>
    <dsp:sp modelId="{70FBA66A-588A-4475-9538-2C65B0CE8152}">
      <dsp:nvSpPr>
        <dsp:cNvPr id="0" name=""/>
        <dsp:cNvSpPr/>
      </dsp:nvSpPr>
      <dsp:spPr>
        <a:xfrm>
          <a:off x="259985" y="291583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6E9C2-A643-4DA3-89D0-F68242852011}">
      <dsp:nvSpPr>
        <dsp:cNvPr id="0" name=""/>
        <dsp:cNvSpPr/>
      </dsp:nvSpPr>
      <dsp:spPr>
        <a:xfrm>
          <a:off x="601299" y="267745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ПРУЖИННЫЕ ДВИЖЕНИЯ</a:t>
          </a:r>
          <a:endParaRPr lang="ru-RU" sz="2000" kern="1200" dirty="0"/>
        </a:p>
      </dsp:txBody>
      <dsp:txXfrm>
        <a:off x="601299" y="2677459"/>
        <a:ext cx="4534602" cy="834950"/>
      </dsp:txXfrm>
    </dsp:sp>
    <dsp:sp modelId="{554961A3-B9FF-4D08-AC03-91FE33344FC1}">
      <dsp:nvSpPr>
        <dsp:cNvPr id="0" name=""/>
        <dsp:cNvSpPr/>
      </dsp:nvSpPr>
      <dsp:spPr>
        <a:xfrm>
          <a:off x="259985" y="375078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AC19E-C5AA-4CFF-9A00-333150F32F61}">
      <dsp:nvSpPr>
        <dsp:cNvPr id="0" name=""/>
        <dsp:cNvSpPr/>
      </dsp:nvSpPr>
      <dsp:spPr>
        <a:xfrm>
          <a:off x="601299" y="351240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МАХОВЫЕ ДВИЖЕНИЯ</a:t>
          </a:r>
          <a:endParaRPr lang="ru-RU" sz="2000" kern="1200" dirty="0"/>
        </a:p>
      </dsp:txBody>
      <dsp:txXfrm>
        <a:off x="601299" y="3512409"/>
        <a:ext cx="4534602" cy="834950"/>
      </dsp:txXfrm>
    </dsp:sp>
    <dsp:sp modelId="{29EE0E95-AA40-4DD1-8961-E992998C492C}">
      <dsp:nvSpPr>
        <dsp:cNvPr id="0" name=""/>
        <dsp:cNvSpPr/>
      </dsp:nvSpPr>
      <dsp:spPr>
        <a:xfrm>
          <a:off x="5379697" y="1030493"/>
          <a:ext cx="4875916" cy="573637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CFD94-52C9-494D-A052-D76E382912AB}">
      <dsp:nvSpPr>
        <dsp:cNvPr id="0" name=""/>
        <dsp:cNvSpPr/>
      </dsp:nvSpPr>
      <dsp:spPr>
        <a:xfrm>
          <a:off x="5379697" y="1245928"/>
          <a:ext cx="358202" cy="358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5CA4B-7BA3-43F0-8455-53F92B9F9492}">
      <dsp:nvSpPr>
        <dsp:cNvPr id="0" name=""/>
        <dsp:cNvSpPr/>
      </dsp:nvSpPr>
      <dsp:spPr>
        <a:xfrm>
          <a:off x="5379697" y="0"/>
          <a:ext cx="4875916" cy="1030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ПАССИВНЫЕ</a:t>
          </a:r>
          <a:endParaRPr lang="ru-RU" sz="6200" kern="1200" dirty="0"/>
        </a:p>
      </dsp:txBody>
      <dsp:txXfrm>
        <a:off x="5379697" y="0"/>
        <a:ext cx="4875916" cy="1030493"/>
      </dsp:txXfrm>
    </dsp:sp>
    <dsp:sp modelId="{CD7311A1-8093-40A8-B589-187CF8401C62}">
      <dsp:nvSpPr>
        <dsp:cNvPr id="0" name=""/>
        <dsp:cNvSpPr/>
      </dsp:nvSpPr>
      <dsp:spPr>
        <a:xfrm>
          <a:off x="5379697" y="208088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78623-115B-4146-9163-D0ECBD52A33A}">
      <dsp:nvSpPr>
        <dsp:cNvPr id="0" name=""/>
        <dsp:cNvSpPr/>
      </dsp:nvSpPr>
      <dsp:spPr>
        <a:xfrm>
          <a:off x="5721012" y="184250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ЗАХВАТ С ВНЕШНЕЙ ПОМОЩЬЮ</a:t>
          </a:r>
          <a:endParaRPr lang="ru-RU" sz="2000" kern="1200" dirty="0"/>
        </a:p>
      </dsp:txBody>
      <dsp:txXfrm>
        <a:off x="5721012" y="1842509"/>
        <a:ext cx="4534602" cy="834950"/>
      </dsp:txXfrm>
    </dsp:sp>
    <dsp:sp modelId="{1717F031-14D6-4637-B0C5-5793D1221305}">
      <dsp:nvSpPr>
        <dsp:cNvPr id="0" name=""/>
        <dsp:cNvSpPr/>
      </dsp:nvSpPr>
      <dsp:spPr>
        <a:xfrm>
          <a:off x="5379697" y="291583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D6EAE-A33C-4FFD-8932-AFC3604C518B}">
      <dsp:nvSpPr>
        <dsp:cNvPr id="0" name=""/>
        <dsp:cNvSpPr/>
      </dsp:nvSpPr>
      <dsp:spPr>
        <a:xfrm>
          <a:off x="5721012" y="267745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СТАТИЧЕСКИЕ УПРАЖНЕНИЯ</a:t>
          </a:r>
          <a:endParaRPr lang="ru-RU" sz="2000" kern="1200" dirty="0"/>
        </a:p>
      </dsp:txBody>
      <dsp:txXfrm>
        <a:off x="5721012" y="2677459"/>
        <a:ext cx="4534602" cy="834950"/>
      </dsp:txXfrm>
    </dsp:sp>
    <dsp:sp modelId="{01A1DE13-9069-4249-A6E2-8F80C603E259}">
      <dsp:nvSpPr>
        <dsp:cNvPr id="0" name=""/>
        <dsp:cNvSpPr/>
      </dsp:nvSpPr>
      <dsp:spPr>
        <a:xfrm>
          <a:off x="5379697" y="375078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FD70F-D1A7-4168-AA40-6816A26E32B7}">
      <dsp:nvSpPr>
        <dsp:cNvPr id="0" name=""/>
        <dsp:cNvSpPr/>
      </dsp:nvSpPr>
      <dsp:spPr>
        <a:xfrm>
          <a:off x="5721012" y="351240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САМОЗАХВАТЫ, САМОРАСТЯГИВАНИЯ</a:t>
          </a:r>
          <a:endParaRPr lang="ru-RU" sz="2000" kern="1200" dirty="0"/>
        </a:p>
      </dsp:txBody>
      <dsp:txXfrm>
        <a:off x="5721012" y="3512409"/>
        <a:ext cx="4534602" cy="834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571EF-9FBE-4BA3-B80C-9D2037065A65}">
      <dsp:nvSpPr>
        <dsp:cNvPr id="0" name=""/>
        <dsp:cNvSpPr/>
      </dsp:nvSpPr>
      <dsp:spPr>
        <a:xfrm>
          <a:off x="2137875" y="814148"/>
          <a:ext cx="3852249" cy="4532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C5C76-1E9A-4774-9A0F-B8D1CB6EAFD9}">
      <dsp:nvSpPr>
        <dsp:cNvPr id="0" name=""/>
        <dsp:cNvSpPr/>
      </dsp:nvSpPr>
      <dsp:spPr>
        <a:xfrm>
          <a:off x="2137875" y="984354"/>
          <a:ext cx="283000" cy="28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F848B-4ABF-4D73-9E68-9FBED24610C2}">
      <dsp:nvSpPr>
        <dsp:cNvPr id="0" name=""/>
        <dsp:cNvSpPr/>
      </dsp:nvSpPr>
      <dsp:spPr>
        <a:xfrm>
          <a:off x="2137875" y="0"/>
          <a:ext cx="3852249" cy="814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СТРЕТЧИНГ</a:t>
          </a:r>
          <a:endParaRPr lang="ru-RU" sz="4900" kern="1200" dirty="0"/>
        </a:p>
      </dsp:txBody>
      <dsp:txXfrm>
        <a:off x="2137875" y="0"/>
        <a:ext cx="3852249" cy="814148"/>
      </dsp:txXfrm>
    </dsp:sp>
    <dsp:sp modelId="{0B8EB3E7-CA5F-44F2-B545-0B22EB6D7DB3}">
      <dsp:nvSpPr>
        <dsp:cNvPr id="0" name=""/>
        <dsp:cNvSpPr/>
      </dsp:nvSpPr>
      <dsp:spPr>
        <a:xfrm>
          <a:off x="2137875" y="1644018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4330E-674F-4357-BB07-D116EDDBE08D}">
      <dsp:nvSpPr>
        <dsp:cNvPr id="0" name=""/>
        <dsp:cNvSpPr/>
      </dsp:nvSpPr>
      <dsp:spPr>
        <a:xfrm>
          <a:off x="2407532" y="1455686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СТАТИЧЕСКИЙ</a:t>
          </a:r>
          <a:endParaRPr lang="ru-RU" sz="2300" kern="1200" dirty="0"/>
        </a:p>
      </dsp:txBody>
      <dsp:txXfrm>
        <a:off x="2407532" y="1455686"/>
        <a:ext cx="3582592" cy="659657"/>
      </dsp:txXfrm>
    </dsp:sp>
    <dsp:sp modelId="{F2D1EF4E-085A-455E-A2E8-D288A68793DE}">
      <dsp:nvSpPr>
        <dsp:cNvPr id="0" name=""/>
        <dsp:cNvSpPr/>
      </dsp:nvSpPr>
      <dsp:spPr>
        <a:xfrm>
          <a:off x="2137875" y="2303676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D3D67-4D64-47E5-B2D9-B5A053307316}">
      <dsp:nvSpPr>
        <dsp:cNvPr id="0" name=""/>
        <dsp:cNvSpPr/>
      </dsp:nvSpPr>
      <dsp:spPr>
        <a:xfrm>
          <a:off x="2407532" y="2115344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ДИНАМИЧЕСКИЙ</a:t>
          </a:r>
          <a:endParaRPr lang="ru-RU" sz="2300" kern="1200" dirty="0"/>
        </a:p>
      </dsp:txBody>
      <dsp:txXfrm>
        <a:off x="2407532" y="2115344"/>
        <a:ext cx="3582592" cy="659657"/>
      </dsp:txXfrm>
    </dsp:sp>
    <dsp:sp modelId="{6E44AE4A-3093-44F5-94D4-4C08FC3DD2FF}">
      <dsp:nvSpPr>
        <dsp:cNvPr id="0" name=""/>
        <dsp:cNvSpPr/>
      </dsp:nvSpPr>
      <dsp:spPr>
        <a:xfrm>
          <a:off x="2137875" y="2963334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B7348-C36C-4FE0-86E2-4AACD783C6C5}">
      <dsp:nvSpPr>
        <dsp:cNvPr id="0" name=""/>
        <dsp:cNvSpPr/>
      </dsp:nvSpPr>
      <dsp:spPr>
        <a:xfrm>
          <a:off x="2407532" y="2775002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АКТИВНЫЙ</a:t>
          </a:r>
          <a:endParaRPr lang="ru-RU" sz="2300" kern="1200" dirty="0"/>
        </a:p>
      </dsp:txBody>
      <dsp:txXfrm>
        <a:off x="2407532" y="2775002"/>
        <a:ext cx="3582592" cy="659657"/>
      </dsp:txXfrm>
    </dsp:sp>
    <dsp:sp modelId="{8FA7E477-209B-42ED-AE04-A8167FEB1107}">
      <dsp:nvSpPr>
        <dsp:cNvPr id="0" name=""/>
        <dsp:cNvSpPr/>
      </dsp:nvSpPr>
      <dsp:spPr>
        <a:xfrm>
          <a:off x="2137875" y="3622992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54586-8EEC-43D4-B1F1-8D877AE21121}">
      <dsp:nvSpPr>
        <dsp:cNvPr id="0" name=""/>
        <dsp:cNvSpPr/>
      </dsp:nvSpPr>
      <dsp:spPr>
        <a:xfrm>
          <a:off x="2407532" y="3434660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ИЗОМЕТРИЧЕСКИЙ</a:t>
          </a:r>
          <a:endParaRPr lang="ru-RU" sz="2300" kern="1200" dirty="0"/>
        </a:p>
      </dsp:txBody>
      <dsp:txXfrm>
        <a:off x="2407532" y="3434660"/>
        <a:ext cx="3582592" cy="659657"/>
      </dsp:txXfrm>
    </dsp:sp>
    <dsp:sp modelId="{39DBFCFA-159E-48F0-8DD5-FEE223594891}">
      <dsp:nvSpPr>
        <dsp:cNvPr id="0" name=""/>
        <dsp:cNvSpPr/>
      </dsp:nvSpPr>
      <dsp:spPr>
        <a:xfrm>
          <a:off x="2137875" y="4282650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B3675-4216-4518-9EE9-CAC33867F781}">
      <dsp:nvSpPr>
        <dsp:cNvPr id="0" name=""/>
        <dsp:cNvSpPr/>
      </dsp:nvSpPr>
      <dsp:spPr>
        <a:xfrm>
          <a:off x="2407532" y="4094318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БАЛЛИСТИЧЕСКИЙ</a:t>
          </a:r>
          <a:endParaRPr lang="ru-RU" sz="2300" kern="1200" dirty="0"/>
        </a:p>
      </dsp:txBody>
      <dsp:txXfrm>
        <a:off x="2407532" y="4094318"/>
        <a:ext cx="3582592" cy="659657"/>
      </dsp:txXfrm>
    </dsp:sp>
    <dsp:sp modelId="{92908428-D809-4C0F-9B9B-91EE529FE1D1}">
      <dsp:nvSpPr>
        <dsp:cNvPr id="0" name=""/>
        <dsp:cNvSpPr/>
      </dsp:nvSpPr>
      <dsp:spPr>
        <a:xfrm>
          <a:off x="2137875" y="4942308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D7473-2731-4B92-AB22-771F581BD736}">
      <dsp:nvSpPr>
        <dsp:cNvPr id="0" name=""/>
        <dsp:cNvSpPr/>
      </dsp:nvSpPr>
      <dsp:spPr>
        <a:xfrm>
          <a:off x="2407532" y="4753975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ПРОПРИОЦЕПТИВНЫЙ</a:t>
          </a:r>
          <a:endParaRPr lang="ru-RU" sz="2300" kern="1200" dirty="0"/>
        </a:p>
      </dsp:txBody>
      <dsp:txXfrm>
        <a:off x="2407532" y="4753975"/>
        <a:ext cx="3582592" cy="659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F1D4EE7D-253B-45C0-9A78-9235FFC386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57A0589-F5DC-4B31-AF6D-3C33625563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9EF6C63F-025E-494F-99F3-FB5633A17489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xmlns="" id="{E1E2B3CE-290B-4B22-A6B7-82171B8A3C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cs-CZ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xmlns="" id="{75D7B083-7306-409C-9B2B-55D970931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480" y="4785955"/>
            <a:ext cx="5487041" cy="3915926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7702CC8-5852-4817-A9D8-32AAC3F1FA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7846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D83D1E8-9F0A-48EB-AAC8-70B2F45F30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3852" y="9447846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2EE7C28E-3B9D-4AD8-A894-9CC17B9F85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79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58707-05AF-4EAD-9B35-2A8A5D6F484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32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7C28E-3B9D-4AD8-A894-9CC17B9F857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08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7C28E-3B9D-4AD8-A894-9CC17B9F857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08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7C28E-3B9D-4AD8-A894-9CC17B9F857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129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7C28E-3B9D-4AD8-A894-9CC17B9F857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005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7C28E-3B9D-4AD8-A894-9CC17B9F857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00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7C28E-3B9D-4AD8-A894-9CC17B9F857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339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58707-05AF-4EAD-9B35-2A8A5D6F484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32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C03BF9-DCAD-47AF-9B81-E1A68C38D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E2732EC-A875-4C27-95A6-B1B747488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0FDF6F3-5379-426E-B241-E708265A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D691-84BA-4A11-A6DA-1A574752914F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4E6D0E0-E164-4FA9-BF6E-700A73E4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FAE54A0-A304-4972-A6B0-6417CAB8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8BC5-A1EE-434B-B23A-F23A621C3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73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487914-2A1A-4B15-B798-0FD491EA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F404823-8C9C-4EE6-96C3-02F6AE7A5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0C0DFFB-37BA-41F4-860D-2D9A2052E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D691-84BA-4A11-A6DA-1A574752914F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AE3D739-9BA8-467D-AC37-515A56A1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5DD46B9-5707-4775-B3E1-5046E243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8BC5-A1EE-434B-B23A-F23A621C3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46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5B09A2E-8A7A-4ADE-BBC0-4823521AE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A2859897-0DC7-45A7-9E31-BEF1CDB35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EB9A26B-E95E-44A2-8605-9FFE89FA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D691-84BA-4A11-A6DA-1A574752914F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8D053AD-AB37-4B2C-B95B-AE4A3611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CC28CB5-0400-4932-8CA4-4C321867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8BC5-A1EE-434B-B23A-F23A621C3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65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0D51AB-1911-49BF-AA29-CD0E0225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4613C15-DA90-4FE1-AB00-1D7CA3A4D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B997C78-D0C7-4E5B-8C72-2AE7FBFA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D691-84BA-4A11-A6DA-1A574752914F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84355CA-0D5A-45E7-A491-F4CF903D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3BF312F-A229-4DFF-B10C-B02C8202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8BC5-A1EE-434B-B23A-F23A621C3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69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F13F7C-D418-412E-ABE8-788C6E8C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1AE512C-CB82-4BDC-A585-2260757F1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377BA21-57C3-4625-BFC5-BEB8898BC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D691-84BA-4A11-A6DA-1A574752914F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8099E05-B953-4006-B366-8A6D545F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3683ECB-C3FB-43AA-A376-E8528B9A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8BC5-A1EE-434B-B23A-F23A621C3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7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6C120B-98E5-453F-B7F4-DC465FC1D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14DCCAC-81EE-446E-902E-832AD5C78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89147654-2281-4D61-B44F-3BF13A0A1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B9BCA9E-5A9A-40CA-8529-3528D6A0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D691-84BA-4A11-A6DA-1A574752914F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5BACC49-1216-4125-8E88-81EA7C45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5257642-FFEC-4720-8EC5-BD3CC6A3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8BC5-A1EE-434B-B23A-F23A621C3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18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B9C027-8627-41A5-818E-25AEC768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ECEA8CC-0391-4FBD-8446-18ACFE63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49A8CCAE-6293-4020-8402-1D92B2605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D2E9E0F7-A6B9-45F1-8FBA-329A99569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C401C4B8-E15B-4000-AF1E-8661B2276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E004780-BD7C-48B5-BE46-0CB1CB172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D691-84BA-4A11-A6DA-1A574752914F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84242718-0470-4678-B77B-467684F5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A6EFB832-626D-4364-9297-CC2DA3CB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8BC5-A1EE-434B-B23A-F23A621C3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43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6DCE49-6423-4067-90D9-B2F7EF00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4CE211D2-113B-41AA-9B98-1097FFEB3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D691-84BA-4A11-A6DA-1A574752914F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BF0314CA-7203-4091-969C-7113D354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AF9C75DA-D8BD-4151-9216-4029022C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8BC5-A1EE-434B-B23A-F23A621C3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61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FB68A463-25CB-441E-BFDC-F688A65E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D691-84BA-4A11-A6DA-1A574752914F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F4572FC-B478-4173-BA3E-300FDD6A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465C7D0-1F12-4F9D-9320-582D8602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8BC5-A1EE-434B-B23A-F23A621C3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31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53AD910-D348-4619-AD8D-6F461FB5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DCD9BE2-50C2-47E4-AFD2-302FF46BC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9FBB20DE-398A-4890-9539-9D9859243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CB5DA01-B0D4-471D-B1E4-6858CDB3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D691-84BA-4A11-A6DA-1A574752914F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24DF3E8-0B23-48E7-8665-412E9145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7408B5F-3CB4-4351-BB3F-5A06AD1A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8BC5-A1EE-434B-B23A-F23A621C3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17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62A8D3-2239-486F-A3F0-37069984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9F88CACC-D498-4A58-8E72-E629FEBDE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34AF4A5F-6300-4F2B-A7C8-8DCD21DAF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0CD80CC-444F-4077-A087-ECAA4D974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D691-84BA-4A11-A6DA-1A574752914F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3903D2E-2514-4943-A633-6E9602BA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987C3DA-BA3F-443A-B5D1-AD0522EA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8BC5-A1EE-434B-B23A-F23A621C3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49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DABB9AA-EEA4-4111-A8E7-3F42F763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C54D392-49B1-48CC-B9F5-91C5C73F5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8ABCDC6-EF0C-4803-A522-325423FE1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BD691-84BA-4A11-A6DA-1A574752914F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2B59FA1-5407-40A6-BA52-98C49EAEF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16F31F8-6FFA-4214-BA46-1679CCA53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8BC5-A1EE-434B-B23A-F23A621C3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14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oymio@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oymio@yandex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oymio@yandex.r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1C6D8154-EA42-404E-B28E-FC7D5854ADA0}"/>
              </a:ext>
            </a:extLst>
          </p:cNvPr>
          <p:cNvSpPr/>
          <p:nvPr/>
        </p:nvSpPr>
        <p:spPr>
          <a:xfrm>
            <a:off x="-152401" y="260257"/>
            <a:ext cx="12496800" cy="1563329"/>
          </a:xfrm>
          <a:prstGeom prst="rect">
            <a:avLst/>
          </a:prstGeom>
          <a:solidFill>
            <a:srgbClr val="BCF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939B83D-DBBD-428E-8FDE-EB7893550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6833"/>
            <a:ext cx="12192000" cy="1290176"/>
          </a:xfrm>
        </p:spPr>
        <p:txBody>
          <a:bodyPr>
            <a:noAutofit/>
          </a:bodyPr>
          <a:lstStyle/>
          <a:p>
            <a:r>
              <a:rPr lang="en-GB" sz="3200" dirty="0"/>
              <a:t> </a:t>
            </a:r>
            <a:r>
              <a:rPr lang="ru-RU" sz="4800" b="1" dirty="0" smtClean="0"/>
              <a:t>МАСТЕР-КЛАСС</a:t>
            </a:r>
          </a:p>
          <a:p>
            <a:r>
              <a:rPr lang="ru-RU" sz="4800" b="1" dirty="0" smtClean="0"/>
              <a:t>«ОЦЕНКА И РАЗВИТИЕ ГИБКОСТИ»</a:t>
            </a:r>
            <a:endParaRPr lang="en-GB" sz="4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752475" y="2003940"/>
            <a:ext cx="11010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Альбина Маратовна АНДРЕЕВА</a:t>
            </a:r>
          </a:p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.б.н., физиолог отдела Биомеханики спорта 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Управления научно-методического сопровождения спортсменов ГКУ «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ЦСТиСК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» Москомспорта</a:t>
            </a:r>
          </a:p>
          <a:p>
            <a:pPr algn="ctr"/>
            <a:r>
              <a:rPr lang="en-US" dirty="0" smtClean="0">
                <a:hlinkClick r:id="rId3"/>
              </a:rPr>
              <a:t>moymio@yandex.ru</a:t>
            </a:r>
            <a:endParaRPr lang="en-US" dirty="0" smtClean="0"/>
          </a:p>
          <a:p>
            <a:pPr algn="ctr"/>
            <a:endParaRPr lang="cs-CZ" dirty="0"/>
          </a:p>
        </p:txBody>
      </p:sp>
      <p:pic>
        <p:nvPicPr>
          <p:cNvPr id="7" name="Picture 5" descr="E:\ЦСТ_2019\К ЦИСКАРИДЗЕ\IMG_2951фасад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755" y="4029075"/>
            <a:ext cx="424224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9075"/>
            <a:ext cx="3952875" cy="2828925"/>
          </a:xfrm>
          <a:prstGeom prst="rect">
            <a:avLst/>
          </a:prstGeom>
        </p:spPr>
      </p:pic>
      <p:pic>
        <p:nvPicPr>
          <p:cNvPr id="9" name="Picture 4" descr="C:\Users\andreeva.am\Desktop\1553350544_44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52875" y="4029074"/>
            <a:ext cx="3996880" cy="29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1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D40538-96FE-4DB0-9D09-F195D61F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54768"/>
            <a:ext cx="11836400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ВЛИЯНИЕ СТРЕТЧИНГА </a:t>
            </a:r>
            <a:r>
              <a:rPr lang="ru-RU" sz="3600" b="1" dirty="0" smtClean="0"/>
              <a:t>НА СВОЙСТВА МЫШЦ </a:t>
            </a:r>
            <a:endParaRPr lang="cs-CZ" sz="36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000C3A2-13C5-499E-BA6A-2FFA346EE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1371600"/>
            <a:ext cx="11841480" cy="5486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Увеличение </a:t>
            </a:r>
            <a:r>
              <a:rPr lang="ru-RU" b="1" dirty="0"/>
              <a:t>амплитуды движений в суставах </a:t>
            </a:r>
            <a:r>
              <a:rPr lang="ru-RU" dirty="0"/>
              <a:t>(</a:t>
            </a:r>
            <a:r>
              <a:rPr lang="cs-CZ" dirty="0"/>
              <a:t>Konrad A, </a:t>
            </a:r>
            <a:r>
              <a:rPr lang="cs-CZ" dirty="0" smtClean="0"/>
              <a:t>2015), </a:t>
            </a:r>
            <a:r>
              <a:rPr lang="ru-RU" dirty="0" err="1"/>
              <a:t>минимизируя</a:t>
            </a:r>
            <a:r>
              <a:rPr lang="ru-RU" dirty="0"/>
              <a:t> повреждения сухожилий при быстрых и мощных </a:t>
            </a:r>
            <a:r>
              <a:rPr lang="ru-RU" dirty="0" smtClean="0"/>
              <a:t>движениях.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Снижение </a:t>
            </a:r>
            <a:r>
              <a:rPr lang="ru-RU" b="1" dirty="0"/>
              <a:t>жесткости сухожильно-мышечного аппарата </a:t>
            </a:r>
            <a:r>
              <a:rPr lang="ru-RU" dirty="0"/>
              <a:t>(</a:t>
            </a:r>
            <a:r>
              <a:rPr lang="cs-CZ" dirty="0" smtClean="0"/>
              <a:t>Wilson</a:t>
            </a:r>
            <a:r>
              <a:rPr lang="ru-RU" dirty="0" smtClean="0"/>
              <a:t> </a:t>
            </a:r>
            <a:r>
              <a:rPr lang="cs-CZ" dirty="0" smtClean="0"/>
              <a:t>G</a:t>
            </a:r>
            <a:r>
              <a:rPr lang="cs-CZ" dirty="0"/>
              <a:t>. J., </a:t>
            </a:r>
            <a:r>
              <a:rPr lang="cs-CZ" dirty="0" smtClean="0"/>
              <a:t>1991), </a:t>
            </a:r>
            <a:r>
              <a:rPr lang="ru-RU" dirty="0"/>
              <a:t>приводящее к росту растяжимости мышц и увеличению амплитуды </a:t>
            </a:r>
            <a:r>
              <a:rPr lang="ru-RU" dirty="0" smtClean="0"/>
              <a:t>движений.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Снижение </a:t>
            </a:r>
            <a:r>
              <a:rPr lang="ru-RU" b="1" dirty="0"/>
              <a:t>силы и мощности сокращения растягиваемых мышц </a:t>
            </a:r>
            <a:r>
              <a:rPr lang="ru-RU" dirty="0"/>
              <a:t>(</a:t>
            </a:r>
            <a:r>
              <a:rPr lang="cs-CZ" dirty="0"/>
              <a:t>Fowles, </a:t>
            </a:r>
            <a:r>
              <a:rPr lang="cs-CZ" dirty="0" smtClean="0"/>
              <a:t>J</a:t>
            </a:r>
            <a:r>
              <a:rPr lang="ru-RU" dirty="0" smtClean="0"/>
              <a:t>, </a:t>
            </a:r>
            <a:r>
              <a:rPr lang="cs-CZ" dirty="0" smtClean="0"/>
              <a:t>2000)</a:t>
            </a:r>
            <a:r>
              <a:rPr lang="ru-RU" dirty="0" smtClean="0"/>
              <a:t>, имеющее </a:t>
            </a:r>
            <a:r>
              <a:rPr lang="ru-RU" dirty="0"/>
              <a:t>негативное влияние </a:t>
            </a:r>
            <a:r>
              <a:rPr lang="ru-RU" dirty="0" smtClean="0"/>
              <a:t>на скоростно-силовые </a:t>
            </a:r>
            <a:r>
              <a:rPr lang="ru-RU" dirty="0"/>
              <a:t>способности мышц и спортивный результат связанный с этими </a:t>
            </a:r>
            <a:r>
              <a:rPr lang="ru-RU" dirty="0" smtClean="0"/>
              <a:t>способностями.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Уменьшение </a:t>
            </a:r>
            <a:r>
              <a:rPr lang="ru-RU" b="1" dirty="0"/>
              <a:t>скорости развития силы </a:t>
            </a:r>
            <a:r>
              <a:rPr lang="ru-RU" dirty="0"/>
              <a:t>(</a:t>
            </a:r>
            <a:r>
              <a:rPr lang="cs-CZ" dirty="0"/>
              <a:t>Behm, D. G., </a:t>
            </a:r>
            <a:r>
              <a:rPr lang="cs-CZ" dirty="0" smtClean="0"/>
              <a:t>2004)</a:t>
            </a:r>
            <a:r>
              <a:rPr lang="ru-RU" dirty="0" smtClean="0"/>
              <a:t>, ведущее </a:t>
            </a:r>
            <a:r>
              <a:rPr lang="ru-RU" dirty="0"/>
              <a:t>к снижению скорости двигательной реакции.</a:t>
            </a:r>
          </a:p>
          <a:p>
            <a:pPr marL="514350" indent="-514350">
              <a:buAutoNum type="arabicPeriod" startAt="5"/>
            </a:pPr>
            <a:r>
              <a:rPr lang="ru-RU" b="1" dirty="0" smtClean="0"/>
              <a:t>Снижение </a:t>
            </a:r>
            <a:r>
              <a:rPr lang="ru-RU" b="1" dirty="0" err="1"/>
              <a:t>проприоцептивной</a:t>
            </a:r>
            <a:r>
              <a:rPr lang="ru-RU" b="1" dirty="0"/>
              <a:t> чувствительности </a:t>
            </a:r>
            <a:r>
              <a:rPr lang="ru-RU" dirty="0"/>
              <a:t>(</a:t>
            </a:r>
            <a:r>
              <a:rPr lang="cs-CZ" dirty="0"/>
              <a:t>Streepey J.W., </a:t>
            </a:r>
            <a:r>
              <a:rPr lang="cs-CZ" dirty="0" smtClean="0"/>
              <a:t>2010</a:t>
            </a:r>
            <a:r>
              <a:rPr lang="ru-RU" dirty="0" smtClean="0"/>
              <a:t>)</a:t>
            </a:r>
            <a:r>
              <a:rPr lang="cs-CZ" dirty="0" smtClean="0"/>
              <a:t>, </a:t>
            </a:r>
            <a:r>
              <a:rPr lang="ru-RU" dirty="0"/>
              <a:t>оказывая негативное влияние на технику исполнения спортивных </a:t>
            </a:r>
            <a:r>
              <a:rPr lang="ru-RU" dirty="0" smtClean="0"/>
              <a:t>движений.</a:t>
            </a:r>
          </a:p>
          <a:p>
            <a:pPr marL="514350" indent="-514350">
              <a:buAutoNum type="arabicPeriod" startAt="5"/>
            </a:pPr>
            <a:r>
              <a:rPr lang="ru-RU" b="1" dirty="0" smtClean="0"/>
              <a:t>Торможение </a:t>
            </a:r>
            <a:r>
              <a:rPr lang="ru-RU" b="1" dirty="0"/>
              <a:t>нисходящих влияний на </a:t>
            </a:r>
            <a:r>
              <a:rPr lang="ru-RU" b="1" dirty="0" err="1"/>
              <a:t>спиномозговые</a:t>
            </a:r>
            <a:r>
              <a:rPr lang="ru-RU" b="1" dirty="0"/>
              <a:t> </a:t>
            </a:r>
            <a:r>
              <a:rPr lang="ru-RU" b="1" dirty="0" err="1"/>
              <a:t>мотонейроны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cs-CZ" dirty="0"/>
              <a:t>Avela </a:t>
            </a:r>
            <a:r>
              <a:rPr lang="cs-CZ" dirty="0" smtClean="0"/>
              <a:t>J,</a:t>
            </a:r>
            <a:r>
              <a:rPr lang="ru-RU" dirty="0" smtClean="0"/>
              <a:t> </a:t>
            </a:r>
            <a:r>
              <a:rPr lang="cs-CZ" dirty="0" smtClean="0"/>
              <a:t>1999) </a:t>
            </a:r>
            <a:r>
              <a:rPr lang="cs-CZ" dirty="0"/>
              <a:t>– </a:t>
            </a:r>
            <a:r>
              <a:rPr lang="ru-RU" dirty="0"/>
              <a:t>один из механизмов снижения силы и скорости развития силы </a:t>
            </a:r>
            <a:r>
              <a:rPr lang="ru-RU" dirty="0" smtClean="0"/>
              <a:t>мышц.</a:t>
            </a:r>
          </a:p>
          <a:p>
            <a:pPr marL="514350" indent="-514350">
              <a:buAutoNum type="arabicPeriod" startAt="5"/>
            </a:pPr>
            <a:r>
              <a:rPr lang="ru-RU" dirty="0" smtClean="0"/>
              <a:t>Острое </a:t>
            </a:r>
            <a:r>
              <a:rPr lang="ru-RU" dirty="0"/>
              <a:t>растяжение мышц, как правило, ведет к существенным изменениям постурального контроля и </a:t>
            </a:r>
            <a:r>
              <a:rPr lang="ru-RU" b="1" dirty="0"/>
              <a:t>снижению как динамического </a:t>
            </a:r>
            <a:r>
              <a:rPr lang="ru-RU" dirty="0"/>
              <a:t>(В</a:t>
            </a:r>
            <a:r>
              <a:rPr lang="cs-CZ" dirty="0"/>
              <a:t>ehm, D.G.,</a:t>
            </a:r>
            <a:r>
              <a:rPr lang="ru-RU" dirty="0"/>
              <a:t> </a:t>
            </a:r>
            <a:r>
              <a:rPr lang="cs-CZ" dirty="0"/>
              <a:t>2004), </a:t>
            </a:r>
            <a:r>
              <a:rPr lang="ru-RU" b="1" dirty="0"/>
              <a:t>так и статического равновесия </a:t>
            </a:r>
            <a:r>
              <a:rPr lang="ru-RU" dirty="0"/>
              <a:t>(</a:t>
            </a:r>
            <a:r>
              <a:rPr lang="cs-CZ" dirty="0"/>
              <a:t>Lima BN, 2014).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 startAt="6"/>
            </a:pPr>
            <a:endParaRPr lang="ru-RU" dirty="0"/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53F7DEE8-CBCA-4411-A1D6-95F3A44D3139}"/>
              </a:ext>
            </a:extLst>
          </p:cNvPr>
          <p:cNvSpPr/>
          <p:nvPr/>
        </p:nvSpPr>
        <p:spPr>
          <a:xfrm>
            <a:off x="9743989" y="1935767"/>
            <a:ext cx="2610350" cy="362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34925" indent="-6350" algn="just">
              <a:lnSpc>
                <a:spcPct val="104000"/>
              </a:lnSpc>
              <a:spcAft>
                <a:spcPts val="45"/>
              </a:spcAft>
              <a:tabLst>
                <a:tab pos="731520" algn="l"/>
              </a:tabLst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3F15A2D3-5BF9-47A1-A460-A4518F4DC55E}"/>
              </a:ext>
            </a:extLst>
          </p:cNvPr>
          <p:cNvSpPr/>
          <p:nvPr/>
        </p:nvSpPr>
        <p:spPr>
          <a:xfrm>
            <a:off x="-152400" y="927849"/>
            <a:ext cx="12496800" cy="264847"/>
          </a:xfrm>
          <a:prstGeom prst="rect">
            <a:avLst/>
          </a:prstGeom>
          <a:solidFill>
            <a:srgbClr val="BCF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04" y="0"/>
            <a:ext cx="17811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D40538-96FE-4DB0-9D09-F195D61F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54768"/>
            <a:ext cx="118364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>
                    <a:lumMod val="85000"/>
                  </a:schemeClr>
                </a:solidFill>
              </a:rPr>
              <a:t>ВЛИЯНИЕ СТРЕТЧИНГА </a:t>
            </a:r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</a:rPr>
              <a:t>НА СВОЙСТВА МЫШЦ </a:t>
            </a:r>
            <a:endParaRPr lang="cs-CZ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000C3A2-13C5-499E-BA6A-2FFA346EE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1371600"/>
            <a:ext cx="11841480" cy="5486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Увеличение 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амплитуды движений в суставах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Konrad A, 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2015),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</a:rPr>
              <a:t>минимизируя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 повреждения сухожилий при быстрых и мощных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движениях.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Снижение 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жесткости сухожильно-мышечного аппарата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Wilson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G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. J., 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1991),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приводящее к росту растяжимости мышц и увеличению амплитуды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движений.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Снижение 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силы и мощности сокращения растягиваемых мышц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Fowles, 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J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2000)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, имеющее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негативное влияние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 скоростно-силовые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способности мышц и спортивный результат связанный с этими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способностями.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Уменьшение 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скорости развития силы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Behm, D. G., 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2004)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, ведущее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к снижению скорости двигательной реакции.</a:t>
            </a:r>
          </a:p>
          <a:p>
            <a:pPr marL="514350" indent="-514350">
              <a:buAutoNum type="arabicPeriod" startAt="5"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Снижение </a:t>
            </a:r>
            <a:r>
              <a:rPr lang="ru-RU" b="1" dirty="0" err="1">
                <a:solidFill>
                  <a:schemeClr val="bg1">
                    <a:lumMod val="85000"/>
                  </a:schemeClr>
                </a:solidFill>
              </a:rPr>
              <a:t>проприоцептивной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 чувствительности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Streepey J.W., 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2010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оказывая негативное влияние на технику исполнения спортивных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движений.</a:t>
            </a:r>
          </a:p>
          <a:p>
            <a:pPr marL="514350" indent="-514350">
              <a:buAutoNum type="arabicPeriod" startAt="5"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Торможение 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нисходящих влияний на </a:t>
            </a:r>
            <a:r>
              <a:rPr lang="ru-RU" b="1" dirty="0" err="1">
                <a:solidFill>
                  <a:schemeClr val="bg1">
                    <a:lumMod val="85000"/>
                  </a:schemeClr>
                </a:solidFill>
              </a:rPr>
              <a:t>спиномозговые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85000"/>
                  </a:schemeClr>
                </a:solidFill>
              </a:rPr>
              <a:t>мотонейроны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Avela 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J,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1999) 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–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один из механизмов снижения силы и скорости развития силы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мышц.</a:t>
            </a:r>
          </a:p>
          <a:p>
            <a:pPr marL="514350" indent="-514350">
              <a:buAutoNum type="arabicPeriod" startAt="5"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Острое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растяжение мышц, как правило, ведет к существенным изменениям постурального контроля и 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снижению как динамического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(В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ehm, D.G.,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2004), 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так и статического равновесия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Lima BN, 2014).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AutoNum type="arabicPeriod" startAt="6"/>
            </a:pPr>
            <a:endParaRPr lang="ru-RU" dirty="0"/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53F7DEE8-CBCA-4411-A1D6-95F3A44D3139}"/>
              </a:ext>
            </a:extLst>
          </p:cNvPr>
          <p:cNvSpPr/>
          <p:nvPr/>
        </p:nvSpPr>
        <p:spPr>
          <a:xfrm>
            <a:off x="9743989" y="1935767"/>
            <a:ext cx="2610350" cy="362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34925" indent="-6350" algn="just">
              <a:lnSpc>
                <a:spcPct val="104000"/>
              </a:lnSpc>
              <a:spcAft>
                <a:spcPts val="45"/>
              </a:spcAft>
              <a:tabLst>
                <a:tab pos="731520" algn="l"/>
              </a:tabLst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3F15A2D3-5BF9-47A1-A460-A4518F4DC55E}"/>
              </a:ext>
            </a:extLst>
          </p:cNvPr>
          <p:cNvSpPr/>
          <p:nvPr/>
        </p:nvSpPr>
        <p:spPr>
          <a:xfrm>
            <a:off x="-152400" y="927849"/>
            <a:ext cx="12496800" cy="264847"/>
          </a:xfrm>
          <a:prstGeom prst="rect">
            <a:avLst/>
          </a:prstGeom>
          <a:solidFill>
            <a:srgbClr val="BCF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Прямоугольник 5"/>
          <p:cNvSpPr/>
          <p:nvPr/>
        </p:nvSpPr>
        <p:spPr>
          <a:xfrm>
            <a:off x="-150125" y="2374710"/>
            <a:ext cx="12514997" cy="1787857"/>
          </a:xfrm>
          <a:prstGeom prst="rect">
            <a:avLst/>
          </a:prstGeom>
          <a:solidFill>
            <a:srgbClr val="BCF27A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87606" y="2661313"/>
            <a:ext cx="9253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Стретчинг</a:t>
            </a:r>
            <a:r>
              <a:rPr lang="ru-RU" sz="3200" b="1" dirty="0" smtClean="0">
                <a:solidFill>
                  <a:srgbClr val="FF0000"/>
                </a:solidFill>
              </a:rPr>
              <a:t> как специальная тренировка!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Ежедневно 1-2 раза </a:t>
            </a:r>
            <a:r>
              <a:rPr lang="ru-RU" sz="3200" b="1" smtClean="0">
                <a:solidFill>
                  <a:srgbClr val="FF0000"/>
                </a:solidFill>
              </a:rPr>
              <a:t>в день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04" y="0"/>
            <a:ext cx="17811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4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E36DB1-8AF8-4C84-9687-A0C86719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023" y="6056325"/>
            <a:ext cx="3094563" cy="5303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ПЕРИОДИЗАЦИЯ</a:t>
            </a:r>
            <a:endParaRPr lang="en-GB" sz="2800" b="1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xmlns="" id="{ABE698EE-C071-4A7D-865E-E3750AB691D3}"/>
              </a:ext>
            </a:extLst>
          </p:cNvPr>
          <p:cNvCxnSpPr>
            <a:cxnSpLocks/>
          </p:cNvCxnSpPr>
          <p:nvPr/>
        </p:nvCxnSpPr>
        <p:spPr>
          <a:xfrm>
            <a:off x="453734" y="3142914"/>
            <a:ext cx="114726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xmlns="" id="{EBDA900B-3A49-42EC-B155-44F0DDD704A7}"/>
              </a:ext>
            </a:extLst>
          </p:cNvPr>
          <p:cNvCxnSpPr/>
          <p:nvPr/>
        </p:nvCxnSpPr>
        <p:spPr>
          <a:xfrm>
            <a:off x="453734" y="2812714"/>
            <a:ext cx="0" cy="584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xmlns="" id="{DDEE1AF3-9EA6-4C5D-83EE-F7972E168F32}"/>
              </a:ext>
            </a:extLst>
          </p:cNvPr>
          <p:cNvCxnSpPr/>
          <p:nvPr/>
        </p:nvCxnSpPr>
        <p:spPr>
          <a:xfrm>
            <a:off x="1593299" y="2780973"/>
            <a:ext cx="0" cy="584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xmlns="" id="{62A45C19-A0DF-4193-9027-52B69E0028A2}"/>
              </a:ext>
            </a:extLst>
          </p:cNvPr>
          <p:cNvCxnSpPr/>
          <p:nvPr/>
        </p:nvCxnSpPr>
        <p:spPr>
          <a:xfrm>
            <a:off x="2751843" y="2770894"/>
            <a:ext cx="0" cy="584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xmlns="" id="{BF543CFB-CDD1-45A3-BB39-44ADACD9BC68}"/>
              </a:ext>
            </a:extLst>
          </p:cNvPr>
          <p:cNvCxnSpPr/>
          <p:nvPr/>
        </p:nvCxnSpPr>
        <p:spPr>
          <a:xfrm>
            <a:off x="3919653" y="2812684"/>
            <a:ext cx="0" cy="584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xmlns="" id="{A6B90FCF-107E-45A4-9EBA-BF40394BBD85}"/>
              </a:ext>
            </a:extLst>
          </p:cNvPr>
          <p:cNvCxnSpPr/>
          <p:nvPr/>
        </p:nvCxnSpPr>
        <p:spPr>
          <a:xfrm>
            <a:off x="5105452" y="2792412"/>
            <a:ext cx="0" cy="584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="" id="{0196350E-FD10-4E5A-9332-6CE22029D925}"/>
              </a:ext>
            </a:extLst>
          </p:cNvPr>
          <p:cNvCxnSpPr/>
          <p:nvPr/>
        </p:nvCxnSpPr>
        <p:spPr>
          <a:xfrm>
            <a:off x="6226830" y="2780973"/>
            <a:ext cx="0" cy="584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xmlns="" id="{8E30C8A3-211F-4649-BB3F-761F7F880E8C}"/>
              </a:ext>
            </a:extLst>
          </p:cNvPr>
          <p:cNvCxnSpPr/>
          <p:nvPr/>
        </p:nvCxnSpPr>
        <p:spPr>
          <a:xfrm>
            <a:off x="7529910" y="2812684"/>
            <a:ext cx="0" cy="584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>
            <a:extLst>
              <a:ext uri="{FF2B5EF4-FFF2-40B4-BE49-F238E27FC236}">
                <a16:creationId xmlns:a16="http://schemas.microsoft.com/office/drawing/2014/main" xmlns="" id="{4F43A6A6-2E75-4D3C-9179-5CDC24856227}"/>
              </a:ext>
            </a:extLst>
          </p:cNvPr>
          <p:cNvSpPr/>
          <p:nvPr/>
        </p:nvSpPr>
        <p:spPr>
          <a:xfrm>
            <a:off x="226999" y="2342792"/>
            <a:ext cx="1664962" cy="488903"/>
          </a:xfrm>
          <a:prstGeom prst="rect">
            <a:avLst/>
          </a:prstGeom>
          <a:solidFill>
            <a:srgbClr val="8EE91F"/>
          </a:solidFill>
          <a:ln>
            <a:solidFill>
              <a:srgbClr val="8EE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xmlns="" id="{2B6FA659-4BCE-4ED5-A695-26876F3E857D}"/>
              </a:ext>
            </a:extLst>
          </p:cNvPr>
          <p:cNvSpPr/>
          <p:nvPr/>
        </p:nvSpPr>
        <p:spPr>
          <a:xfrm>
            <a:off x="1879912" y="2342792"/>
            <a:ext cx="4097675" cy="48890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xmlns="" id="{11D00667-42FB-43E5-AE1A-6BBDEBF7DDA5}"/>
              </a:ext>
            </a:extLst>
          </p:cNvPr>
          <p:cNvSpPr/>
          <p:nvPr/>
        </p:nvSpPr>
        <p:spPr>
          <a:xfrm>
            <a:off x="5976957" y="2342793"/>
            <a:ext cx="5049006" cy="4889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xmlns="" id="{86EEA079-3EED-4EF6-AB69-77FE521F13D5}"/>
              </a:ext>
            </a:extLst>
          </p:cNvPr>
          <p:cNvSpPr txBox="1"/>
          <p:nvPr/>
        </p:nvSpPr>
        <p:spPr>
          <a:xfrm>
            <a:off x="185071" y="2411967"/>
            <a:ext cx="166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ВОССТАНОВИТ.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xmlns="" id="{1E382AE0-9ACD-4AAD-8AD5-7D4D7ADB020D}"/>
              </a:ext>
            </a:extLst>
          </p:cNvPr>
          <p:cNvSpPr txBox="1"/>
          <p:nvPr/>
        </p:nvSpPr>
        <p:spPr>
          <a:xfrm>
            <a:off x="68201" y="3548807"/>
            <a:ext cx="108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OCTOBER</a:t>
            </a:r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xmlns="" id="{ED9D3FFE-0CD7-44DE-8DA6-054D69F687AF}"/>
              </a:ext>
            </a:extLst>
          </p:cNvPr>
          <p:cNvCxnSpPr/>
          <p:nvPr/>
        </p:nvCxnSpPr>
        <p:spPr>
          <a:xfrm>
            <a:off x="8677848" y="2831693"/>
            <a:ext cx="0" cy="584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xmlns="" id="{DC4F8E30-B1D0-40F6-AF11-6F28A5B83A23}"/>
              </a:ext>
            </a:extLst>
          </p:cNvPr>
          <p:cNvSpPr txBox="1"/>
          <p:nvPr/>
        </p:nvSpPr>
        <p:spPr>
          <a:xfrm>
            <a:off x="10512966" y="3515691"/>
            <a:ext cx="59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JULY</a:t>
            </a:r>
          </a:p>
        </p:txBody>
      </p:sp>
      <p:sp>
        <p:nvSpPr>
          <p:cNvPr id="34" name="Šipka: doprava 33">
            <a:extLst>
              <a:ext uri="{FF2B5EF4-FFF2-40B4-BE49-F238E27FC236}">
                <a16:creationId xmlns:a16="http://schemas.microsoft.com/office/drawing/2014/main" xmlns="" id="{88705F6E-4EAF-4176-A9F7-6ACE08748F48}"/>
              </a:ext>
            </a:extLst>
          </p:cNvPr>
          <p:cNvSpPr/>
          <p:nvPr/>
        </p:nvSpPr>
        <p:spPr>
          <a:xfrm rot="16200000">
            <a:off x="-108947" y="4316885"/>
            <a:ext cx="1129778" cy="68579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: doprava 34">
            <a:extLst>
              <a:ext uri="{FF2B5EF4-FFF2-40B4-BE49-F238E27FC236}">
                <a16:creationId xmlns:a16="http://schemas.microsoft.com/office/drawing/2014/main" xmlns="" id="{05B4371E-E8BB-4ADA-B61B-C73C977001F9}"/>
              </a:ext>
            </a:extLst>
          </p:cNvPr>
          <p:cNvSpPr/>
          <p:nvPr/>
        </p:nvSpPr>
        <p:spPr>
          <a:xfrm rot="16200000">
            <a:off x="10284636" y="4222610"/>
            <a:ext cx="1142454" cy="68579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Šipka: doprava 36">
            <a:extLst>
              <a:ext uri="{FF2B5EF4-FFF2-40B4-BE49-F238E27FC236}">
                <a16:creationId xmlns:a16="http://schemas.microsoft.com/office/drawing/2014/main" xmlns="" id="{EEFE19ED-9CF4-4EF8-A24A-9124026C2453}"/>
              </a:ext>
            </a:extLst>
          </p:cNvPr>
          <p:cNvSpPr/>
          <p:nvPr/>
        </p:nvSpPr>
        <p:spPr>
          <a:xfrm rot="5400000">
            <a:off x="3614709" y="1542382"/>
            <a:ext cx="634722" cy="54174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: doprava 37">
            <a:extLst>
              <a:ext uri="{FF2B5EF4-FFF2-40B4-BE49-F238E27FC236}">
                <a16:creationId xmlns:a16="http://schemas.microsoft.com/office/drawing/2014/main" xmlns="" id="{A523B0C6-2C53-4C21-9310-0DCA572DC1CD}"/>
              </a:ext>
            </a:extLst>
          </p:cNvPr>
          <p:cNvSpPr/>
          <p:nvPr/>
        </p:nvSpPr>
        <p:spPr>
          <a:xfrm rot="5400000">
            <a:off x="4806074" y="1532420"/>
            <a:ext cx="634722" cy="54174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xmlns="" id="{D90B133D-085D-4D8C-9A40-B64498B6C7DD}"/>
              </a:ext>
            </a:extLst>
          </p:cNvPr>
          <p:cNvSpPr txBox="1"/>
          <p:nvPr/>
        </p:nvSpPr>
        <p:spPr>
          <a:xfrm>
            <a:off x="1891961" y="562599"/>
            <a:ext cx="4013539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Минимум 6 недель перед началом сезона в блоке с </a:t>
            </a:r>
            <a:r>
              <a:rPr lang="ru-RU" dirty="0" err="1" smtClean="0"/>
              <a:t>плиометрической</a:t>
            </a:r>
            <a:r>
              <a:rPr lang="ru-RU" dirty="0" smtClean="0"/>
              <a:t> и постуральной тренировкой</a:t>
            </a:r>
            <a:endParaRPr lang="cs-CZ" dirty="0"/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xmlns="" id="{62266F37-1A09-4F0A-97D9-9B35F355CC15}"/>
              </a:ext>
            </a:extLst>
          </p:cNvPr>
          <p:cNvSpPr txBox="1"/>
          <p:nvPr/>
        </p:nvSpPr>
        <p:spPr>
          <a:xfrm>
            <a:off x="2945646" y="2386934"/>
            <a:ext cx="234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ПОДГОТОВИТЕЛЬНЫЙ</a:t>
            </a:r>
            <a:endParaRPr lang="cs-CZ" dirty="0"/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xmlns="" id="{2E768A16-A44B-4794-AA67-639C4FBDDA71}"/>
              </a:ext>
            </a:extLst>
          </p:cNvPr>
          <p:cNvSpPr txBox="1"/>
          <p:nvPr/>
        </p:nvSpPr>
        <p:spPr>
          <a:xfrm>
            <a:off x="7621548" y="2404752"/>
            <a:ext cx="230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СОРЕВНОВАТЕЛЬНЫЙ</a:t>
            </a:r>
            <a:endParaRPr lang="cs-CZ" dirty="0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xmlns="" id="{5851AB6B-8753-4D31-B210-9F9613368732}"/>
              </a:ext>
            </a:extLst>
          </p:cNvPr>
          <p:cNvSpPr txBox="1"/>
          <p:nvPr/>
        </p:nvSpPr>
        <p:spPr>
          <a:xfrm>
            <a:off x="609086" y="4519459"/>
            <a:ext cx="10246777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Ежедневные упражнения на растяжку</a:t>
            </a:r>
            <a:endParaRPr lang="en-GB" sz="2800" dirty="0"/>
          </a:p>
        </p:txBody>
      </p: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xmlns="" id="{80ECB075-03AF-4152-98F2-50E057B842B8}"/>
              </a:ext>
            </a:extLst>
          </p:cNvPr>
          <p:cNvCxnSpPr/>
          <p:nvPr/>
        </p:nvCxnSpPr>
        <p:spPr>
          <a:xfrm>
            <a:off x="9734016" y="2831693"/>
            <a:ext cx="0" cy="584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xmlns="" id="{659BF35B-6044-44C9-B71E-3A2A7E4BBC3D}"/>
              </a:ext>
            </a:extLst>
          </p:cNvPr>
          <p:cNvCxnSpPr/>
          <p:nvPr/>
        </p:nvCxnSpPr>
        <p:spPr>
          <a:xfrm>
            <a:off x="10855863" y="2834456"/>
            <a:ext cx="0" cy="584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Šipka: doprava 52">
            <a:extLst>
              <a:ext uri="{FF2B5EF4-FFF2-40B4-BE49-F238E27FC236}">
                <a16:creationId xmlns:a16="http://schemas.microsoft.com/office/drawing/2014/main" xmlns="" id="{D25C8054-216A-43DD-8D08-AE92DD8B4637}"/>
              </a:ext>
            </a:extLst>
          </p:cNvPr>
          <p:cNvSpPr/>
          <p:nvPr/>
        </p:nvSpPr>
        <p:spPr>
          <a:xfrm rot="5400000">
            <a:off x="2423344" y="1532420"/>
            <a:ext cx="634722" cy="54174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4">
            <a:extLst>
              <a:ext uri="{FF2B5EF4-FFF2-40B4-BE49-F238E27FC236}">
                <a16:creationId xmlns:a16="http://schemas.microsoft.com/office/drawing/2014/main" xmlns="" id="{3F15A2D3-5BF9-47A1-A460-A4518F4DC55E}"/>
              </a:ext>
            </a:extLst>
          </p:cNvPr>
          <p:cNvSpPr/>
          <p:nvPr/>
        </p:nvSpPr>
        <p:spPr>
          <a:xfrm>
            <a:off x="-152400" y="5499849"/>
            <a:ext cx="12496800" cy="264847"/>
          </a:xfrm>
          <a:prstGeom prst="rect">
            <a:avLst/>
          </a:prstGeom>
          <a:solidFill>
            <a:srgbClr val="BCF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04" y="0"/>
            <a:ext cx="17811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2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ЧТО ЕЩЕ…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ПОЛЕЗНЫ МЕТОДЫ СТИМУЛЯЦИИ ПОВЕРХНОСТНЫХ И ГЛУБОКИХ ТКАНЕЙ (растирание кожи, массаж, стимуляция триггерных точек с помощью массажных шариков, использование валика - </a:t>
            </a:r>
            <a:r>
              <a:rPr lang="ru-RU" dirty="0" err="1" smtClean="0"/>
              <a:t>фоумроллера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ВАЖЕН АДЕКВАТНЫЙ РЕЖИМ ПИТЬЯ</a:t>
            </a:r>
          </a:p>
          <a:p>
            <a:r>
              <a:rPr lang="ru-RU" dirty="0" smtClean="0"/>
              <a:t>ВАЖНОСТЬ ДЫХАНИЯ НЕСОМНЕННА</a:t>
            </a:r>
          </a:p>
          <a:p>
            <a:r>
              <a:rPr lang="ru-RU" dirty="0" smtClean="0"/>
              <a:t>МЕТОДЫ СНИЖЕНИЯ БОЛЕВЫХ ОЩУЩЕНИЙ ВО ВРЕМЯ ГЛУБОКОГО СТРЕТЧИНГА (предметы в руках, просмотр видео, музыка, счет, внимание на циклах дыхания и т.п.)</a:t>
            </a:r>
          </a:p>
          <a:p>
            <a:r>
              <a:rPr lang="ru-RU" dirty="0" smtClean="0"/>
              <a:t>ЦЕЛОСТНЫЕ ДВИЖЕНИЯ</a:t>
            </a:r>
            <a:r>
              <a:rPr lang="en-US" dirty="0" smtClean="0"/>
              <a:t>, </a:t>
            </a:r>
            <a:r>
              <a:rPr lang="ru-RU" dirty="0" smtClean="0"/>
              <a:t>ВОВЛЕКАЮЩИЕ ВСЕ ТЕЛО, РАЗНООБРАЗИЕ В ТЕМПЕ, ИНТЕНСИВНОСТИ, НАПРАВЛЕНИИ ДВИЖЕНИЙ </a:t>
            </a:r>
          </a:p>
          <a:p>
            <a:r>
              <a:rPr lang="ru-RU" dirty="0" smtClean="0"/>
              <a:t>АССОЦИАЦИЯ ОСАНКИ (ПОЗЫ), ГИБКОСТИ, СИММЕТРИИ, СОСТОЯНИЯ МЫШЦ КОРА, УМЕНИЯ ПРОИЗВОЛЬНО РАССЛАБЛЯТЬ МЫШЦЫ</a:t>
            </a:r>
          </a:p>
          <a:p>
            <a:endParaRPr lang="ru-RU" dirty="0"/>
          </a:p>
        </p:txBody>
      </p:sp>
      <p:sp>
        <p:nvSpPr>
          <p:cNvPr id="4" name="Obdélník 4">
            <a:extLst>
              <a:ext uri="{FF2B5EF4-FFF2-40B4-BE49-F238E27FC236}">
                <a16:creationId xmlns:a16="http://schemas.microsoft.com/office/drawing/2014/main" xmlns="" id="{3F15A2D3-5BF9-47A1-A460-A4518F4DC55E}"/>
              </a:ext>
            </a:extLst>
          </p:cNvPr>
          <p:cNvSpPr/>
          <p:nvPr/>
        </p:nvSpPr>
        <p:spPr>
          <a:xfrm>
            <a:off x="-152400" y="927849"/>
            <a:ext cx="12496800" cy="264847"/>
          </a:xfrm>
          <a:prstGeom prst="rect">
            <a:avLst/>
          </a:prstGeom>
          <a:solidFill>
            <a:srgbClr val="BCF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04" y="0"/>
            <a:ext cx="17811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7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</a:rPr>
              <a:t>ЧТО ЕЩЕ…</a:t>
            </a:r>
            <a:endParaRPr lang="ru-RU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ПОЛЕЗНЫ МЕТОДЫ СТИМУЛЯЦИИ ПОВЕРХНОСТНЫХ И ГЛУБОКИХ ТКАНЕЙ (растирание кожи, массаж, стимуляция триггерных точек с помощью массажных шариков, использование валика -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фоумроллера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ВАЖЕН АДЕКВАТНЫЙ РЕЖИМ ПИТЬЯ</a:t>
            </a: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ВАЖНОСТЬ ДЫХАНИЯ НЕСОМНЕННА</a:t>
            </a: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МЕТОДЫ СНИЖЕНИЯ БОЛЕВЫХ ОЩУЩЕНИЙ ВО ВРЕМЯ ГЛУБОКОГО СТРЕТЧИНГА (предметы в руках, просмотр видео, музыка, счет, внимание на циклах дыхания и т.п.)</a:t>
            </a: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ЦЕЛОСТНЫЕ ДВИЖЕНИЯ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ВОВЛЕКАЮЩИЕ ВСЕ ТЕЛО, РАЗНООБРАЗИЕ В ТЕМПЕ, ИНТЕНСИВНОСТИ, НАПРАВЛЕНИИ ДВИЖЕНИЙ </a:t>
            </a: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АССОЦИАЦИЯ ОСАНКИ (ПОЗЫ), ГИБКОСТИ, СИММЕТРИИ, СОСТОЯНИЯ МЫШЦ КОРА, УМЕНИЯ ПРОИЗВОЛЬНО РАССЛАБЛЯТЬ МЫШЦЫ</a:t>
            </a:r>
          </a:p>
          <a:p>
            <a:endParaRPr lang="ru-RU" dirty="0"/>
          </a:p>
        </p:txBody>
      </p:sp>
      <p:sp>
        <p:nvSpPr>
          <p:cNvPr id="4" name="Obdélník 4">
            <a:extLst>
              <a:ext uri="{FF2B5EF4-FFF2-40B4-BE49-F238E27FC236}">
                <a16:creationId xmlns:a16="http://schemas.microsoft.com/office/drawing/2014/main" xmlns="" id="{3F15A2D3-5BF9-47A1-A460-A4518F4DC55E}"/>
              </a:ext>
            </a:extLst>
          </p:cNvPr>
          <p:cNvSpPr/>
          <p:nvPr/>
        </p:nvSpPr>
        <p:spPr>
          <a:xfrm>
            <a:off x="-152400" y="927849"/>
            <a:ext cx="12496800" cy="264847"/>
          </a:xfrm>
          <a:prstGeom prst="rect">
            <a:avLst/>
          </a:prstGeom>
          <a:solidFill>
            <a:srgbClr val="BCF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Прямоугольник 4"/>
          <p:cNvSpPr/>
          <p:nvPr/>
        </p:nvSpPr>
        <p:spPr>
          <a:xfrm>
            <a:off x="-150125" y="2374710"/>
            <a:ext cx="12514997" cy="1787857"/>
          </a:xfrm>
          <a:prstGeom prst="rect">
            <a:avLst/>
          </a:prstGeom>
          <a:solidFill>
            <a:srgbClr val="BCF27A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68991" y="3002507"/>
            <a:ext cx="11000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 как же длительность упражнения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0 </a:t>
            </a:r>
            <a:r>
              <a:rPr lang="ru-RU" sz="3200" b="1" dirty="0">
                <a:solidFill>
                  <a:srgbClr val="FF0000"/>
                </a:solidFill>
              </a:rPr>
              <a:t>– </a:t>
            </a:r>
            <a:r>
              <a:rPr lang="ru-RU" sz="3200" b="1" dirty="0" smtClean="0">
                <a:solidFill>
                  <a:srgbClr val="FF0000"/>
                </a:solidFill>
              </a:rPr>
              <a:t>15 с – 30 с – 3 мин и более…?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04" y="0"/>
            <a:ext cx="17811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0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1C6D8154-EA42-404E-B28E-FC7D5854ADA0}"/>
              </a:ext>
            </a:extLst>
          </p:cNvPr>
          <p:cNvSpPr/>
          <p:nvPr/>
        </p:nvSpPr>
        <p:spPr>
          <a:xfrm>
            <a:off x="-152401" y="260257"/>
            <a:ext cx="12496800" cy="1563329"/>
          </a:xfrm>
          <a:prstGeom prst="rect">
            <a:avLst/>
          </a:prstGeom>
          <a:solidFill>
            <a:srgbClr val="BCF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939B83D-DBBD-428E-8FDE-EB7893550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6833"/>
            <a:ext cx="12192000" cy="1290176"/>
          </a:xfrm>
        </p:spPr>
        <p:txBody>
          <a:bodyPr>
            <a:noAutofit/>
          </a:bodyPr>
          <a:lstStyle/>
          <a:p>
            <a:r>
              <a:rPr lang="en-GB" sz="3200" dirty="0"/>
              <a:t> </a:t>
            </a:r>
            <a:r>
              <a:rPr lang="ru-RU" sz="4800" b="1" dirty="0" smtClean="0"/>
              <a:t>МАСТЕР-КЛАСС</a:t>
            </a:r>
          </a:p>
          <a:p>
            <a:r>
              <a:rPr lang="ru-RU" sz="4800" b="1" dirty="0" smtClean="0"/>
              <a:t>«ОЦЕНКА И РАЗВИТИЕ ГИБКОСТИ»</a:t>
            </a:r>
            <a:endParaRPr lang="en-GB" sz="4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752475" y="2003940"/>
            <a:ext cx="11010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Альбина Маратовна АНДРЕЕВА</a:t>
            </a:r>
          </a:p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.б.н., физиолог отдела Биомеханики спорта 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Управления научно-методического сопровождения спортсменов ГКУ «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ЦСТиСК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» Москомспорта</a:t>
            </a:r>
          </a:p>
          <a:p>
            <a:pPr algn="ctr"/>
            <a:r>
              <a:rPr lang="en-US" dirty="0" smtClean="0">
                <a:hlinkClick r:id="rId3"/>
              </a:rPr>
              <a:t>moymio@yandex.ru</a:t>
            </a:r>
            <a:endParaRPr lang="en-US" dirty="0" smtClean="0"/>
          </a:p>
          <a:p>
            <a:pPr algn="ctr"/>
            <a:endParaRPr lang="cs-CZ" dirty="0"/>
          </a:p>
        </p:txBody>
      </p:sp>
      <p:pic>
        <p:nvPicPr>
          <p:cNvPr id="7" name="Picture 5" descr="E:\ЦСТ_2019\К ЦИСКАРИДЗЕ\IMG_2951фасад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755" y="4029075"/>
            <a:ext cx="424224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9075"/>
            <a:ext cx="3952875" cy="2828925"/>
          </a:xfrm>
          <a:prstGeom prst="rect">
            <a:avLst/>
          </a:prstGeom>
        </p:spPr>
      </p:pic>
      <p:pic>
        <p:nvPicPr>
          <p:cNvPr id="9" name="Picture 4" descr="C:\Users\andreeva.am\Desktop\1553350544_44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52875" y="4029074"/>
            <a:ext cx="3996880" cy="29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5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thanks for your attention">
            <a:extLst>
              <a:ext uri="{FF2B5EF4-FFF2-40B4-BE49-F238E27FC236}">
                <a16:creationId xmlns:a16="http://schemas.microsoft.com/office/drawing/2014/main" xmlns="" id="{D13A37D4-FB61-4472-B7C5-A33932F11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28" y="-552691"/>
            <a:ext cx="7963382" cy="796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1"/>
          <p:cNvSpPr txBox="1"/>
          <p:nvPr/>
        </p:nvSpPr>
        <p:spPr>
          <a:xfrm>
            <a:off x="-200025" y="512814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Альбина Маратовна АНДРЕЕВА</a:t>
            </a:r>
          </a:p>
          <a:p>
            <a:pPr algn="ctr"/>
            <a:r>
              <a:rPr lang="en-US" dirty="0" smtClean="0">
                <a:hlinkClick r:id="rId3"/>
              </a:rPr>
              <a:t>moymio@yandex.ru</a:t>
            </a:r>
            <a:endParaRPr lang="en-US" dirty="0" smtClean="0"/>
          </a:p>
          <a:p>
            <a:pPr algn="ctr"/>
            <a:endParaRPr lang="cs-CZ" dirty="0"/>
          </a:p>
        </p:txBody>
      </p:sp>
      <p:pic>
        <p:nvPicPr>
          <p:cNvPr id="2" name="Picture 2" descr="E:\ФОТО\работа любимая\люблино\005-07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730375"/>
            <a:ext cx="2446071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04" y="0"/>
            <a:ext cx="17811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3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23376B-57A8-48D8-A5CA-17F23FA6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ВВЕДЕНИЕ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E77E48C-8B1B-49AD-B886-4F90783BE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927849"/>
            <a:ext cx="11811000" cy="60158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Гибкость</a:t>
            </a:r>
            <a:r>
              <a:rPr lang="ru-RU" dirty="0" smtClean="0"/>
              <a:t>  (характеристика нормального движения) – это способность выполнять движения с максимальной амплитудой движений </a:t>
            </a:r>
          </a:p>
          <a:p>
            <a:pPr marL="0" indent="0">
              <a:buNone/>
            </a:pPr>
            <a:r>
              <a:rPr lang="ru-RU" b="1" dirty="0" smtClean="0"/>
              <a:t>Гониометрия</a:t>
            </a:r>
            <a:r>
              <a:rPr lang="ru-RU" dirty="0" smtClean="0"/>
              <a:t> – метод измерения диапазона движения сустава (в линейных единицах и угловых)</a:t>
            </a:r>
          </a:p>
          <a:p>
            <a:pPr marL="0" indent="0">
              <a:buNone/>
            </a:pPr>
            <a:r>
              <a:rPr lang="ru-RU" b="1" dirty="0" smtClean="0"/>
              <a:t>Подвижность</a:t>
            </a:r>
            <a:r>
              <a:rPr lang="ru-RU" dirty="0" smtClean="0"/>
              <a:t> (характеристика степени аномального движения, разболтанности сустава) – это стабильность суставов.</a:t>
            </a:r>
          </a:p>
          <a:p>
            <a:pPr marL="0" indent="0">
              <a:buNone/>
            </a:pPr>
            <a:r>
              <a:rPr lang="ru-RU" b="1" dirty="0" err="1" smtClean="0"/>
              <a:t>Гипермобильность</a:t>
            </a:r>
            <a:r>
              <a:rPr lang="ru-RU" dirty="0" smtClean="0"/>
              <a:t> – это характеристика диапазона движения, превышающего нормальный в большинстве суставов.</a:t>
            </a:r>
          </a:p>
          <a:p>
            <a:pPr marL="0" indent="0">
              <a:buNone/>
            </a:pPr>
            <a:r>
              <a:rPr lang="ru-RU" dirty="0" smtClean="0"/>
              <a:t>Уровень гибкости=пластичность </a:t>
            </a:r>
            <a:r>
              <a:rPr lang="ru-RU" dirty="0" err="1" smtClean="0"/>
              <a:t>мышц+подвижность</a:t>
            </a:r>
            <a:r>
              <a:rPr lang="ru-RU" dirty="0" smtClean="0"/>
              <a:t>/мобильность фасциальных структур (суставы, связки, сухожилия)</a:t>
            </a:r>
          </a:p>
          <a:p>
            <a:pPr marL="0" indent="0">
              <a:buNone/>
            </a:pPr>
            <a:r>
              <a:rPr lang="ru-RU" b="1" dirty="0" smtClean="0"/>
              <a:t>Упругие свойства мышц:</a:t>
            </a:r>
          </a:p>
          <a:p>
            <a:pPr>
              <a:buFontTx/>
              <a:buChar char="-"/>
            </a:pPr>
            <a:r>
              <a:rPr lang="ru-RU" b="1" dirty="0" smtClean="0"/>
              <a:t>растяжимость </a:t>
            </a:r>
            <a:r>
              <a:rPr lang="ru-RU" dirty="0" smtClean="0"/>
              <a:t>(способность к удлинению под влиянием нагрузки),</a:t>
            </a:r>
          </a:p>
          <a:p>
            <a:pPr>
              <a:buFontTx/>
              <a:buChar char="-"/>
            </a:pPr>
            <a:r>
              <a:rPr lang="ru-RU" b="1" dirty="0" smtClean="0"/>
              <a:t>эластичность </a:t>
            </a:r>
            <a:r>
              <a:rPr lang="ru-RU" dirty="0" smtClean="0"/>
              <a:t>(способность возвращаться к исходному состоянию после снятия нагрузки),</a:t>
            </a:r>
          </a:p>
          <a:p>
            <a:pPr>
              <a:buFontTx/>
              <a:buChar char="-"/>
            </a:pPr>
            <a:r>
              <a:rPr lang="ru-RU" b="1" dirty="0" smtClean="0"/>
              <a:t>пластичность </a:t>
            </a:r>
            <a:r>
              <a:rPr lang="ru-RU" dirty="0" smtClean="0"/>
              <a:t>(способность сохранять достигнутую длину без изменения напряжения)</a:t>
            </a:r>
          </a:p>
          <a:p>
            <a:pPr marL="0" indent="0">
              <a:buNone/>
            </a:pPr>
            <a:r>
              <a:rPr lang="ru-RU" b="1" dirty="0" smtClean="0"/>
              <a:t>Виды гибкости: а) активная; б) пассивная;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статическая</a:t>
            </a:r>
            <a:r>
              <a:rPr lang="ru-RU" dirty="0" smtClean="0"/>
              <a:t> – характеризует диапазон движения сустава без акцента на скорость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б</a:t>
            </a:r>
            <a:r>
              <a:rPr lang="ru-RU" b="1" dirty="0" smtClean="0"/>
              <a:t>аллистическая</a:t>
            </a:r>
            <a:r>
              <a:rPr lang="ru-RU" dirty="0" smtClean="0"/>
              <a:t> – связана с пружинными, ритмичными движениями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д</a:t>
            </a:r>
            <a:r>
              <a:rPr lang="ru-RU" b="1" dirty="0" smtClean="0"/>
              <a:t>инамическая</a:t>
            </a:r>
            <a:r>
              <a:rPr lang="ru-RU" dirty="0" smtClean="0"/>
              <a:t> (функциональная) – способность использовать диапазон движения сустава при занятиях </a:t>
            </a:r>
            <a:r>
              <a:rPr lang="ru-RU" dirty="0"/>
              <a:t>д</a:t>
            </a:r>
            <a:r>
              <a:rPr lang="ru-RU" dirty="0" smtClean="0"/>
              <a:t>вигательной активностью с нормальной или высокой скоростью.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6271CECC-396A-4B51-85BE-483D7A3A8D1B}"/>
              </a:ext>
            </a:extLst>
          </p:cNvPr>
          <p:cNvSpPr/>
          <p:nvPr/>
        </p:nvSpPr>
        <p:spPr>
          <a:xfrm>
            <a:off x="-304800" y="666856"/>
            <a:ext cx="12496800" cy="132424"/>
          </a:xfrm>
          <a:prstGeom prst="rect">
            <a:avLst/>
          </a:prstGeom>
          <a:solidFill>
            <a:srgbClr val="BCF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04" y="0"/>
            <a:ext cx="17811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3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23376B-57A8-48D8-A5CA-17F23FA6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ВВЕДЕНИЕ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dirty="0"/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E77E48C-8B1B-49AD-B886-4F90783BE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927849"/>
            <a:ext cx="11811000" cy="60158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Гибкость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 (характеристика нормального движения) – это способность выполнять движения с максимальной амплитудой движений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Гониометрия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– метод измерения диапазона движения сустава (в линейных единицах и угловых)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Подвижность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(характеристика степени аномального движения, разболтанности сустава) – это стабильность суставов.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Гипермобильность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– это характеристика диапазона движения, превышающего нормальный в большинстве суставов.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Уровень гибкости=пластичность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мышц+подвижность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/мобильность фасциальных структур (суставы, связки, сухожилия)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Упругие свойства мышц: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растяжимость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(способность к удлинению под влиянием нагрузки),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эластичность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(способность возвращаться к исходному состоянию после снятия нагрузки),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пластичность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(способность сохранять достигнутую длину без изменения напряжения)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Виды гибкости: а) активная; б) пассивная;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статическая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– характеризует диапазон движения сустава без акцента на скорость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б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аллистическая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– связана с пружинными, ритмичными движениями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инамическая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(функциональная) – способность использовать диапазон движения сустава при занятиях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вигательной активностью с нормальной или высокой скоростью.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6271CECC-396A-4B51-85BE-483D7A3A8D1B}"/>
              </a:ext>
            </a:extLst>
          </p:cNvPr>
          <p:cNvSpPr/>
          <p:nvPr/>
        </p:nvSpPr>
        <p:spPr>
          <a:xfrm>
            <a:off x="-304800" y="666856"/>
            <a:ext cx="12496800" cy="132424"/>
          </a:xfrm>
          <a:prstGeom prst="rect">
            <a:avLst/>
          </a:prstGeom>
          <a:solidFill>
            <a:srgbClr val="BCF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Прямоугольник 4"/>
          <p:cNvSpPr/>
          <p:nvPr/>
        </p:nvSpPr>
        <p:spPr>
          <a:xfrm>
            <a:off x="-150125" y="2374710"/>
            <a:ext cx="12514997" cy="1787857"/>
          </a:xfrm>
          <a:prstGeom prst="rect">
            <a:avLst/>
          </a:prstGeom>
          <a:solidFill>
            <a:srgbClr val="BCF27A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24083" y="2668473"/>
            <a:ext cx="9280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Важно подходить к тренировки гибкости и эластичности комплексно!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04" y="0"/>
            <a:ext cx="17811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4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411B3864-810C-4037-BA7D-1F5CBCE335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619862"/>
              </p:ext>
            </p:extLst>
          </p:nvPr>
        </p:nvGraphicFramePr>
        <p:xfrm>
          <a:off x="734694" y="205316"/>
          <a:ext cx="10702926" cy="653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04" y="0"/>
            <a:ext cx="17811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6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115" y="3214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Изменения подвижности наклона корпуса вперед в зависимости от времени дня, температуры тела и усталости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35519"/>
              </p:ext>
            </p:extLst>
          </p:nvPr>
        </p:nvGraphicFramePr>
        <p:xfrm>
          <a:off x="981075" y="2711450"/>
          <a:ext cx="10515600" cy="22250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486650"/>
                <a:gridCol w="30289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 часов утра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-14 мм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Обед 12 часов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+35</a:t>
                      </a:r>
                      <a:r>
                        <a:rPr lang="ru-RU" b="1" baseline="0" dirty="0" smtClean="0"/>
                        <a:t> мм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Спустя 10 мин на открытом воздухе при 10˚С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-35</a:t>
                      </a:r>
                      <a:r>
                        <a:rPr lang="ru-RU" b="1" baseline="0" dirty="0" smtClean="0"/>
                        <a:t> мм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Спустя 10 мин в теплой воде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+78 мм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После 20 мин разогревания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+89 мм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После утомительной тренировки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-35 мм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04" y="0"/>
            <a:ext cx="17811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4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3214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Изменения подвижности наклона корпуса вперед в зависимости от времени дня, температуры тела и усталости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271451"/>
              </p:ext>
            </p:extLst>
          </p:nvPr>
        </p:nvGraphicFramePr>
        <p:xfrm>
          <a:off x="1040641" y="1988118"/>
          <a:ext cx="10515600" cy="22250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486650"/>
                <a:gridCol w="30289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 часов утра</a:t>
                      </a:r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-14 мм</a:t>
                      </a:r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Обед 12 часов</a:t>
                      </a:r>
                      <a:endParaRPr lang="ru-RU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+35</a:t>
                      </a:r>
                      <a:r>
                        <a:rPr lang="ru-RU" b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мм</a:t>
                      </a:r>
                      <a:endParaRPr lang="ru-RU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Спустя 10 мин на открытом воздухе при 10˚С</a:t>
                      </a:r>
                      <a:endParaRPr lang="ru-RU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-35</a:t>
                      </a:r>
                      <a:r>
                        <a:rPr lang="ru-RU" b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мм</a:t>
                      </a:r>
                      <a:endParaRPr lang="ru-RU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Спустя 10 мин в теплой воде</a:t>
                      </a:r>
                      <a:endParaRPr lang="ru-RU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+78 мм</a:t>
                      </a:r>
                      <a:endParaRPr lang="ru-RU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После 20 мин разогревания</a:t>
                      </a:r>
                      <a:endParaRPr lang="ru-RU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+89 мм</a:t>
                      </a:r>
                      <a:endParaRPr lang="ru-RU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После утомительной тренировки</a:t>
                      </a:r>
                      <a:endParaRPr lang="ru-RU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-35 мм</a:t>
                      </a:r>
                      <a:endParaRPr lang="ru-RU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50125" y="4189862"/>
            <a:ext cx="12514997" cy="2668137"/>
          </a:xfrm>
          <a:prstGeom prst="rect">
            <a:avLst/>
          </a:prstGeom>
          <a:solidFill>
            <a:srgbClr val="BCF27A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32513" y="4387109"/>
            <a:ext cx="10931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Если задача «развитие гибкости», а не «поддержание ее уровня», то специальные тренировки по растяжке нет смысла выполнять после утомительной тренировки </a:t>
            </a:r>
            <a:r>
              <a:rPr lang="en-US" sz="3200" b="1" dirty="0" smtClean="0">
                <a:solidFill>
                  <a:srgbClr val="FF0000"/>
                </a:solidFill>
              </a:rPr>
              <a:t>/ </a:t>
            </a:r>
            <a:r>
              <a:rPr lang="ru-RU" sz="3200" b="1" dirty="0" smtClean="0">
                <a:solidFill>
                  <a:srgbClr val="FF0000"/>
                </a:solidFill>
              </a:rPr>
              <a:t>утром</a:t>
            </a:r>
            <a:r>
              <a:rPr lang="en-US" sz="3200" b="1" dirty="0" smtClean="0">
                <a:solidFill>
                  <a:srgbClr val="FF0000"/>
                </a:solidFill>
              </a:rPr>
              <a:t> / </a:t>
            </a:r>
            <a:r>
              <a:rPr lang="ru-RU" sz="3200" b="1" dirty="0" smtClean="0">
                <a:solidFill>
                  <a:srgbClr val="FF0000"/>
                </a:solidFill>
              </a:rPr>
              <a:t>в прохладном помещении…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04" y="0"/>
            <a:ext cx="17811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2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andreeva.am\Desktop\18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11" y="5094684"/>
            <a:ext cx="3184815" cy="178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-132867"/>
            <a:ext cx="11887200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ВЫСОКИЕ ТРЕБОВАНИЯ К РАСТЯЖКЕ И ГИБКОСТИ В СКАЛОЛАЗАНИИ:</a:t>
            </a:r>
            <a:endParaRPr lang="ru-RU" sz="3200" dirty="0"/>
          </a:p>
        </p:txBody>
      </p:sp>
      <p:sp>
        <p:nvSpPr>
          <p:cNvPr id="4" name="Obdélník 4">
            <a:extLst>
              <a:ext uri="{FF2B5EF4-FFF2-40B4-BE49-F238E27FC236}">
                <a16:creationId xmlns:a16="http://schemas.microsoft.com/office/drawing/2014/main" xmlns="" id="{3F15A2D3-5BF9-47A1-A460-A4518F4DC55E}"/>
              </a:ext>
            </a:extLst>
          </p:cNvPr>
          <p:cNvSpPr/>
          <p:nvPr/>
        </p:nvSpPr>
        <p:spPr>
          <a:xfrm>
            <a:off x="-152400" y="927849"/>
            <a:ext cx="12496800" cy="264847"/>
          </a:xfrm>
          <a:prstGeom prst="rect">
            <a:avLst/>
          </a:prstGeom>
          <a:solidFill>
            <a:srgbClr val="BCF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F: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6" y="1447798"/>
            <a:ext cx="1924050" cy="279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0475" y="1276350"/>
            <a:ext cx="59150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… </a:t>
            </a:r>
            <a:r>
              <a:rPr lang="ru-RU" sz="1600" dirty="0" smtClean="0"/>
              <a:t>«В скоростном лазании должна быть хорошая подвижность в тазобедренном суставе, особенно во фронтальной плоскости для того, чтобы поднимать колено ноги, идущей на зацеп, с большой амплитудой и в то же время держать центр тяжести тела достаточно близко к плоскости тренажера. Это нужно для эффективной работы ногами. У высоко квалифицированных спортсменов колено хорошо разворачивается в сторону и высоко поднимается через сторону. Это качество хорошо тренируется в возрасте 8-11 лет, однако, в более старшем возрасте оно требует специальной тренировки, желательно ежедневно.  Естественно, для соревновательного упражнения наибольшее значение имеет активная гибкость» </a:t>
            </a:r>
            <a:r>
              <a:rPr lang="ru-RU" sz="1600" dirty="0" smtClean="0">
                <a:latin typeface="Arial Narrow" panose="020B0606020202030204" pitchFamily="34" charset="0"/>
              </a:rPr>
              <a:t>...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5" name="Picture 2" descr="C:\Users\andreeva.am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5080941"/>
            <a:ext cx="1905001" cy="18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ndreeva.am\Desktop\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5080942"/>
            <a:ext cx="3524250" cy="180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dreeva.am\Desktop\1553350544_44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080941"/>
            <a:ext cx="2400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dreeva.am\Desktop\0603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84" y="5097932"/>
            <a:ext cx="2650332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4">
            <a:extLst>
              <a:ext uri="{FF2B5EF4-FFF2-40B4-BE49-F238E27FC236}">
                <a16:creationId xmlns:a16="http://schemas.microsoft.com/office/drawing/2014/main" xmlns="" id="{3F15A2D3-5BF9-47A1-A460-A4518F4DC55E}"/>
              </a:ext>
            </a:extLst>
          </p:cNvPr>
          <p:cNvSpPr/>
          <p:nvPr/>
        </p:nvSpPr>
        <p:spPr>
          <a:xfrm>
            <a:off x="-152400" y="4829837"/>
            <a:ext cx="12496800" cy="264847"/>
          </a:xfrm>
          <a:prstGeom prst="rect">
            <a:avLst/>
          </a:prstGeom>
          <a:solidFill>
            <a:srgbClr val="BCF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2" descr="F: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276350"/>
            <a:ext cx="3127375" cy="332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04" y="0"/>
            <a:ext cx="17811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6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23376B-57A8-48D8-A5CA-17F23FA6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ru-RU" dirty="0" smtClean="0"/>
              <a:t>ГРУППЫ УПРАЖНЕНИЙ ДЛЯ РАЗВИТИЯ ГИБКОСТИ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6271CECC-396A-4B51-85BE-483D7A3A8D1B}"/>
              </a:ext>
            </a:extLst>
          </p:cNvPr>
          <p:cNvSpPr/>
          <p:nvPr/>
        </p:nvSpPr>
        <p:spPr>
          <a:xfrm>
            <a:off x="-152400" y="927849"/>
            <a:ext cx="12496800" cy="264847"/>
          </a:xfrm>
          <a:prstGeom prst="rect">
            <a:avLst/>
          </a:prstGeom>
          <a:solidFill>
            <a:srgbClr val="BCF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6645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03" y="6166417"/>
            <a:ext cx="17811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3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23376B-57A8-48D8-A5CA-17F23FA6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ru-RU" dirty="0" smtClean="0"/>
              <a:t>ГРУППЫ УПРАЖНЕНИЙ ДЛЯ РАЗВИТИЯ ГИБКОСТИ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6271CECC-396A-4B51-85BE-483D7A3A8D1B}"/>
              </a:ext>
            </a:extLst>
          </p:cNvPr>
          <p:cNvSpPr/>
          <p:nvPr/>
        </p:nvSpPr>
        <p:spPr>
          <a:xfrm>
            <a:off x="-152400" y="927849"/>
            <a:ext cx="12496800" cy="264847"/>
          </a:xfrm>
          <a:prstGeom prst="rect">
            <a:avLst/>
          </a:prstGeom>
          <a:solidFill>
            <a:srgbClr val="BCF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57223922"/>
              </p:ext>
            </p:extLst>
          </p:nvPr>
        </p:nvGraphicFramePr>
        <p:xfrm>
          <a:off x="4064000" y="11919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rastyazhka-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1" y="4961094"/>
            <a:ext cx="3424238" cy="129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rastyazhka-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1" y="1350961"/>
            <a:ext cx="1852614" cy="115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rastyazhka-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063309"/>
            <a:ext cx="2257425" cy="174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rastyazhka-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536083"/>
            <a:ext cx="1762125" cy="119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ndreeva.am\Desktop\547_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3891433"/>
            <a:ext cx="164465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9486900" y="6244110"/>
            <a:ext cx="62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7" idx="3"/>
          </p:cNvCxnSpPr>
          <p:nvPr/>
        </p:nvCxnSpPr>
        <p:spPr>
          <a:xfrm flipH="1">
            <a:off x="3714749" y="5607365"/>
            <a:ext cx="2476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4833937" y="4152900"/>
            <a:ext cx="1509713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2143125" y="2124075"/>
            <a:ext cx="4048125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258175" y="4248150"/>
            <a:ext cx="1695450" cy="465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andreeva.am\Desktop\wsi-imageoptim-40e0ec022e2088c9263eb648c454f96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2330438"/>
            <a:ext cx="2085975" cy="14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8867775" y="3390900"/>
            <a:ext cx="1485900" cy="234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5" y="1192696"/>
            <a:ext cx="17811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6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100240</TotalTime>
  <Words>1294</Words>
  <Application>Microsoft Office PowerPoint</Application>
  <PresentationFormat>Произвольный</PresentationFormat>
  <Paragraphs>150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Motiv Office</vt:lpstr>
      <vt:lpstr>Презентация PowerPoint</vt:lpstr>
      <vt:lpstr>ВВЕДЕНИЕ  </vt:lpstr>
      <vt:lpstr>ВВЕДЕНИЕ  </vt:lpstr>
      <vt:lpstr>Презентация PowerPoint</vt:lpstr>
      <vt:lpstr>Изменения подвижности наклона корпуса вперед в зависимости от времени дня, температуры тела и усталости</vt:lpstr>
      <vt:lpstr>Изменения подвижности наклона корпуса вперед в зависимости от времени дня, температуры тела и усталости</vt:lpstr>
      <vt:lpstr>ВЫСОКИЕ ТРЕБОВАНИЯ К РАСТЯЖКЕ И ГИБКОСТИ В СКАЛОЛАЗАНИИ:</vt:lpstr>
      <vt:lpstr>ГРУППЫ УПРАЖНЕНИЙ ДЛЯ РАЗВИТИЯ ГИБКОСТИ</vt:lpstr>
      <vt:lpstr>ГРУППЫ УПРАЖНЕНИЙ ДЛЯ РАЗВИТИЯ ГИБКОСТИ</vt:lpstr>
      <vt:lpstr>ВЛИЯНИЕ СТРЕТЧИНГА НА СВОЙСТВА МЫШЦ </vt:lpstr>
      <vt:lpstr>ВЛИЯНИЕ СТРЕТЧИНГА НА СВОЙСТВА МЫШЦ </vt:lpstr>
      <vt:lpstr>ПЕРИОДИЗАЦИЯ</vt:lpstr>
      <vt:lpstr>ЧТО ЕЩЕ…</vt:lpstr>
      <vt:lpstr>ЧТО ЕЩЕ…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PROJEKTU</dc:title>
  <dc:creator>Martina Bernacikova</dc:creator>
  <cp:lastModifiedBy>Андреева Альбина Маратовна</cp:lastModifiedBy>
  <cp:revision>361</cp:revision>
  <cp:lastPrinted>2019-08-16T06:39:49Z</cp:lastPrinted>
  <dcterms:created xsi:type="dcterms:W3CDTF">2019-03-26T08:23:17Z</dcterms:created>
  <dcterms:modified xsi:type="dcterms:W3CDTF">2019-11-27T10:07:20Z</dcterms:modified>
</cp:coreProperties>
</file>